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493F5-0AA5-4830-9683-3B5CFF35E69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048465-BEBF-4ABC-A558-CF3BCA1D350D}">
      <dgm:prSet phldrT="[Tekst]"/>
      <dgm:spPr/>
      <dgm:t>
        <a:bodyPr/>
        <a:lstStyle/>
        <a:p>
          <a:r>
            <a:rPr lang="pl-PL" dirty="0" smtClean="0"/>
            <a:t>Poziom </a:t>
          </a:r>
          <a:br>
            <a:rPr lang="pl-PL" dirty="0" smtClean="0"/>
          </a:br>
          <a:r>
            <a:rPr lang="pl-PL" dirty="0" smtClean="0"/>
            <a:t>wiadomości</a:t>
          </a:r>
          <a:endParaRPr lang="pl-PL" dirty="0"/>
        </a:p>
      </dgm:t>
    </dgm:pt>
    <dgm:pt modelId="{ABAD8064-C1DA-41AD-93C7-97812C6367B5}" type="parTrans" cxnId="{17BE5F83-90CE-463F-A313-D9417BDC5470}">
      <dgm:prSet/>
      <dgm:spPr/>
      <dgm:t>
        <a:bodyPr/>
        <a:lstStyle/>
        <a:p>
          <a:endParaRPr lang="pl-PL"/>
        </a:p>
      </dgm:t>
    </dgm:pt>
    <dgm:pt modelId="{3F914F46-979B-444C-9F47-3DF7C94284FA}" type="sibTrans" cxnId="{17BE5F83-90CE-463F-A313-D9417BDC5470}">
      <dgm:prSet/>
      <dgm:spPr/>
      <dgm:t>
        <a:bodyPr/>
        <a:lstStyle/>
        <a:p>
          <a:endParaRPr lang="pl-PL"/>
        </a:p>
      </dgm:t>
    </dgm:pt>
    <dgm:pt modelId="{D2E27660-2344-41F3-817F-17EEED5DDA43}">
      <dgm:prSet phldrT="[Tekst]"/>
      <dgm:spPr/>
      <dgm:t>
        <a:bodyPr/>
        <a:lstStyle/>
        <a:p>
          <a:r>
            <a:rPr lang="pl-PL" b="1" dirty="0" smtClean="0"/>
            <a:t>Zapamiętanie wiadomości (A)</a:t>
          </a:r>
          <a:br>
            <a:rPr lang="pl-PL" b="1" dirty="0" smtClean="0"/>
          </a:br>
          <a:r>
            <a:rPr lang="pl-PL" b="0" dirty="0" smtClean="0"/>
            <a:t>gotowość do przypomnienia sobie terminów, faktów, praw, teorii. Wiąże się z  elementarnym poziomem rozumienia wiadomości, uczeń potrafi: </a:t>
          </a:r>
          <a:br>
            <a:rPr lang="pl-PL" b="0" dirty="0" smtClean="0"/>
          </a:br>
          <a:r>
            <a:rPr lang="pl-PL" i="1" dirty="0" smtClean="0"/>
            <a:t>wymienić elementy, podać, określić, zdefiniować, zidentyfikować, wyliczyć</a:t>
          </a:r>
          <a:endParaRPr lang="pl-PL" dirty="0"/>
        </a:p>
      </dgm:t>
    </dgm:pt>
    <dgm:pt modelId="{6BC28AE6-BE50-41AC-9D92-1B601338F149}" type="parTrans" cxnId="{8BB269A7-22A3-4158-A8A7-D15C2D8F8270}">
      <dgm:prSet/>
      <dgm:spPr/>
      <dgm:t>
        <a:bodyPr/>
        <a:lstStyle/>
        <a:p>
          <a:endParaRPr lang="pl-PL"/>
        </a:p>
      </dgm:t>
    </dgm:pt>
    <dgm:pt modelId="{5675E41A-3F5F-4057-A5D0-C6CBF924317C}" type="sibTrans" cxnId="{8BB269A7-22A3-4158-A8A7-D15C2D8F8270}">
      <dgm:prSet/>
      <dgm:spPr/>
      <dgm:t>
        <a:bodyPr/>
        <a:lstStyle/>
        <a:p>
          <a:endParaRPr lang="pl-PL"/>
        </a:p>
      </dgm:t>
    </dgm:pt>
    <dgm:pt modelId="{D9200CDF-A840-42C2-B865-E71F45FD3D4F}">
      <dgm:prSet phldrT="[Tekst]"/>
      <dgm:spPr/>
      <dgm:t>
        <a:bodyPr/>
        <a:lstStyle/>
        <a:p>
          <a:r>
            <a:rPr lang="pl-PL" b="1" dirty="0" smtClean="0"/>
            <a:t>Zrozumienie wiadomości (B)</a:t>
          </a:r>
          <a:br>
            <a:rPr lang="pl-PL" b="1" dirty="0" smtClean="0"/>
          </a:br>
          <a:r>
            <a:rPr lang="pl-PL" b="0" dirty="0" smtClean="0"/>
            <a:t>przedstawienie ich w innej formie, niż zostały zapamiętane. Wiąże się z prostym wnioskowaniem, uczeń potrafi:</a:t>
          </a:r>
          <a:r>
            <a:rPr lang="pl-PL" i="1" dirty="0" smtClean="0"/>
            <a:t>, scharakteryzować, streścić, rozpoznać, rozróżnić, uzasadnić, zilustrować</a:t>
          </a:r>
          <a:endParaRPr lang="pl-PL" dirty="0"/>
        </a:p>
      </dgm:t>
    </dgm:pt>
    <dgm:pt modelId="{6B6CE6F3-93D3-49DA-9079-47EE506B51BA}" type="parTrans" cxnId="{1C9AC46F-B695-4992-9745-8557CBA7DF4F}">
      <dgm:prSet/>
      <dgm:spPr/>
      <dgm:t>
        <a:bodyPr/>
        <a:lstStyle/>
        <a:p>
          <a:endParaRPr lang="pl-PL"/>
        </a:p>
      </dgm:t>
    </dgm:pt>
    <dgm:pt modelId="{1C9D388A-AE29-440C-B048-9F79C9CB09B0}" type="sibTrans" cxnId="{1C9AC46F-B695-4992-9745-8557CBA7DF4F}">
      <dgm:prSet/>
      <dgm:spPr/>
      <dgm:t>
        <a:bodyPr/>
        <a:lstStyle/>
        <a:p>
          <a:endParaRPr lang="pl-PL"/>
        </a:p>
      </dgm:t>
    </dgm:pt>
    <dgm:pt modelId="{92404811-A75C-4155-9C12-0BD06A13BFAE}">
      <dgm:prSet phldrT="[Tekst]"/>
      <dgm:spPr/>
      <dgm:t>
        <a:bodyPr/>
        <a:lstStyle/>
        <a:p>
          <a:r>
            <a:rPr lang="pl-PL" dirty="0" smtClean="0"/>
            <a:t>Poziom </a:t>
          </a:r>
          <a:br>
            <a:rPr lang="pl-PL" dirty="0" smtClean="0"/>
          </a:br>
          <a:r>
            <a:rPr lang="pl-PL" dirty="0" smtClean="0"/>
            <a:t>umiejętności</a:t>
          </a:r>
          <a:endParaRPr lang="pl-PL" dirty="0"/>
        </a:p>
      </dgm:t>
    </dgm:pt>
    <dgm:pt modelId="{8AEA8D2C-420A-48C8-95A8-59D863DE0263}" type="parTrans" cxnId="{EA3F8E76-A243-438E-968B-318B5D7D4FD9}">
      <dgm:prSet/>
      <dgm:spPr/>
      <dgm:t>
        <a:bodyPr/>
        <a:lstStyle/>
        <a:p>
          <a:endParaRPr lang="pl-PL"/>
        </a:p>
      </dgm:t>
    </dgm:pt>
    <dgm:pt modelId="{E5DF1583-EBC1-46C1-B9CC-3446CB43612B}" type="sibTrans" cxnId="{EA3F8E76-A243-438E-968B-318B5D7D4FD9}">
      <dgm:prSet/>
      <dgm:spPr/>
      <dgm:t>
        <a:bodyPr/>
        <a:lstStyle/>
        <a:p>
          <a:endParaRPr lang="pl-PL"/>
        </a:p>
      </dgm:t>
    </dgm:pt>
    <dgm:pt modelId="{5F1D779D-8893-4725-9A6F-9C494D77F34D}">
      <dgm:prSet phldrT="[Tekst]"/>
      <dgm:spPr/>
      <dgm:t>
        <a:bodyPr/>
        <a:lstStyle/>
        <a:p>
          <a:r>
            <a:rPr lang="pl-PL" b="1" dirty="0" smtClean="0"/>
            <a:t>Stosowanie wiadomości w sytuacjach typowych (C)</a:t>
          </a:r>
          <a:br>
            <a:rPr lang="pl-PL" b="1" dirty="0" smtClean="0"/>
          </a:br>
          <a:r>
            <a:rPr lang="pl-PL" b="0" dirty="0" smtClean="0"/>
            <a:t>opanowanie praktycznego posługiwania się wiadomościami wg wzorców, np. opartych na ćwiczeniach szkolnych, uczeń potrafi:  </a:t>
          </a:r>
          <a:r>
            <a:rPr lang="pl-PL" i="1" dirty="0" smtClean="0"/>
            <a:t>wykonać, rozwiązać, zastosować, skonstruować, porównać, określić, narysować, sklasyfikować, zmierzyć, połączyć, zaprojektować, wybrać sposób, wykreślić</a:t>
          </a:r>
          <a:endParaRPr lang="pl-PL" dirty="0"/>
        </a:p>
      </dgm:t>
    </dgm:pt>
    <dgm:pt modelId="{E2CD616E-65E5-45D8-B516-6FFDC412109F}" type="parTrans" cxnId="{D50FF7C6-D1E4-41C6-8B2F-AC7C87531EC0}">
      <dgm:prSet/>
      <dgm:spPr/>
      <dgm:t>
        <a:bodyPr/>
        <a:lstStyle/>
        <a:p>
          <a:endParaRPr lang="pl-PL"/>
        </a:p>
      </dgm:t>
    </dgm:pt>
    <dgm:pt modelId="{C382F74E-B063-405F-A4D9-B3BFF549ED63}" type="sibTrans" cxnId="{D50FF7C6-D1E4-41C6-8B2F-AC7C87531EC0}">
      <dgm:prSet/>
      <dgm:spPr/>
      <dgm:t>
        <a:bodyPr/>
        <a:lstStyle/>
        <a:p>
          <a:endParaRPr lang="pl-PL"/>
        </a:p>
      </dgm:t>
    </dgm:pt>
    <dgm:pt modelId="{664C897A-E4A7-4818-9A3A-2EFBED78D217}">
      <dgm:prSet phldrT="[Tekst]"/>
      <dgm:spPr/>
      <dgm:t>
        <a:bodyPr/>
        <a:lstStyle/>
        <a:p>
          <a:r>
            <a:rPr lang="pl-PL" b="1" dirty="0" smtClean="0"/>
            <a:t>Stosowanie wiadomości w sytuacjach problemowych (D)</a:t>
          </a:r>
          <a:br>
            <a:rPr lang="pl-PL" b="1" dirty="0" smtClean="0"/>
          </a:br>
          <a:r>
            <a:rPr lang="pl-PL" b="0" dirty="0" smtClean="0"/>
            <a:t>opanowanie umiejętności formułowania i rozwiązywania problemów, dokonywania analizy i syntezy nowych zjawisk, tworzenia oryginalnych wzorców, uczeń potrafi: </a:t>
          </a:r>
          <a:r>
            <a:rPr lang="pl-PL" b="0" i="1" dirty="0" smtClean="0"/>
            <a:t>udowodnić</a:t>
          </a:r>
          <a:r>
            <a:rPr lang="pl-PL" i="1" dirty="0" smtClean="0"/>
            <a:t>, przewidzieć, wykryć, zanalizować, ocenić, zaplanować, zaproponować, opracować</a:t>
          </a:r>
          <a:endParaRPr lang="pl-PL" dirty="0"/>
        </a:p>
      </dgm:t>
    </dgm:pt>
    <dgm:pt modelId="{78ADD7DD-2DA8-46CD-A1DE-84343A0A7B76}" type="parTrans" cxnId="{084A00F0-B789-442A-A308-498180D4A619}">
      <dgm:prSet/>
      <dgm:spPr/>
      <dgm:t>
        <a:bodyPr/>
        <a:lstStyle/>
        <a:p>
          <a:endParaRPr lang="pl-PL"/>
        </a:p>
      </dgm:t>
    </dgm:pt>
    <dgm:pt modelId="{21FFC7E8-BEA5-49C4-808F-961604E79222}" type="sibTrans" cxnId="{084A00F0-B789-442A-A308-498180D4A619}">
      <dgm:prSet/>
      <dgm:spPr/>
      <dgm:t>
        <a:bodyPr/>
        <a:lstStyle/>
        <a:p>
          <a:endParaRPr lang="pl-PL"/>
        </a:p>
      </dgm:t>
    </dgm:pt>
    <dgm:pt modelId="{4092E6C9-9B55-439D-96B2-A48F2ECAE62E}" type="pres">
      <dgm:prSet presAssocID="{0DD493F5-0AA5-4830-9683-3B5CFF35E6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730565-3645-41D7-89D8-5EFFDA5EDCEF}" type="pres">
      <dgm:prSet presAssocID="{E4048465-BEBF-4ABC-A558-CF3BCA1D350D}" presName="root" presStyleCnt="0"/>
      <dgm:spPr/>
    </dgm:pt>
    <dgm:pt modelId="{103B1081-1B12-458D-8A58-268CA23AD3CB}" type="pres">
      <dgm:prSet presAssocID="{E4048465-BEBF-4ABC-A558-CF3BCA1D350D}" presName="rootComposite" presStyleCnt="0"/>
      <dgm:spPr/>
    </dgm:pt>
    <dgm:pt modelId="{4A927C18-C744-4161-8E1B-3F194E1F5234}" type="pres">
      <dgm:prSet presAssocID="{E4048465-BEBF-4ABC-A558-CF3BCA1D350D}" presName="rootText" presStyleLbl="node1" presStyleIdx="0" presStyleCnt="2" custScaleX="102477" custScaleY="47900"/>
      <dgm:spPr/>
    </dgm:pt>
    <dgm:pt modelId="{5A2DE397-2A7F-45AD-9D79-67A848BF2928}" type="pres">
      <dgm:prSet presAssocID="{E4048465-BEBF-4ABC-A558-CF3BCA1D350D}" presName="rootConnector" presStyleLbl="node1" presStyleIdx="0" presStyleCnt="2"/>
      <dgm:spPr/>
    </dgm:pt>
    <dgm:pt modelId="{315378C7-E5D5-429A-AAFC-1EC8CAD91989}" type="pres">
      <dgm:prSet presAssocID="{E4048465-BEBF-4ABC-A558-CF3BCA1D350D}" presName="childShape" presStyleCnt="0"/>
      <dgm:spPr/>
    </dgm:pt>
    <dgm:pt modelId="{444CEC4D-7DE4-4825-BB2B-AEDC00325152}" type="pres">
      <dgm:prSet presAssocID="{6BC28AE6-BE50-41AC-9D92-1B601338F149}" presName="Name13" presStyleLbl="parChTrans1D2" presStyleIdx="0" presStyleCnt="4"/>
      <dgm:spPr/>
    </dgm:pt>
    <dgm:pt modelId="{505F91E7-C8EC-49D7-A133-DD4E785BB681}" type="pres">
      <dgm:prSet presAssocID="{D2E27660-2344-41F3-817F-17EEED5DDA43}" presName="childText" presStyleLbl="bgAcc1" presStyleIdx="0" presStyleCnt="4" custScaleX="1672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ACE79F-6906-4446-8364-04783251DD46}" type="pres">
      <dgm:prSet presAssocID="{6B6CE6F3-93D3-49DA-9079-47EE506B51BA}" presName="Name13" presStyleLbl="parChTrans1D2" presStyleIdx="1" presStyleCnt="4"/>
      <dgm:spPr/>
    </dgm:pt>
    <dgm:pt modelId="{31474A5F-D1B2-4809-85C2-4E792B2073F9}" type="pres">
      <dgm:prSet presAssocID="{D9200CDF-A840-42C2-B865-E71F45FD3D4F}" presName="childText" presStyleLbl="bgAcc1" presStyleIdx="1" presStyleCnt="4" custScaleX="1662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AA4509-E71E-4DC9-90FB-3B6309C8CC88}" type="pres">
      <dgm:prSet presAssocID="{92404811-A75C-4155-9C12-0BD06A13BFAE}" presName="root" presStyleCnt="0"/>
      <dgm:spPr/>
    </dgm:pt>
    <dgm:pt modelId="{49DE9DE6-59D5-49EB-B765-0FC4BCC16595}" type="pres">
      <dgm:prSet presAssocID="{92404811-A75C-4155-9C12-0BD06A13BFAE}" presName="rootComposite" presStyleCnt="0"/>
      <dgm:spPr/>
    </dgm:pt>
    <dgm:pt modelId="{69068F2D-6D46-4E9B-A49F-CCB7580EEF11}" type="pres">
      <dgm:prSet presAssocID="{92404811-A75C-4155-9C12-0BD06A13BFAE}" presName="rootText" presStyleLbl="node1" presStyleIdx="1" presStyleCnt="2" custScaleY="49881"/>
      <dgm:spPr/>
    </dgm:pt>
    <dgm:pt modelId="{E3B5E305-5C8A-4187-863C-F739846EA8FC}" type="pres">
      <dgm:prSet presAssocID="{92404811-A75C-4155-9C12-0BD06A13BFAE}" presName="rootConnector" presStyleLbl="node1" presStyleIdx="1" presStyleCnt="2"/>
      <dgm:spPr/>
    </dgm:pt>
    <dgm:pt modelId="{968B3951-0670-4660-9642-A2899DFB2B44}" type="pres">
      <dgm:prSet presAssocID="{92404811-A75C-4155-9C12-0BD06A13BFAE}" presName="childShape" presStyleCnt="0"/>
      <dgm:spPr/>
    </dgm:pt>
    <dgm:pt modelId="{4A5C491D-A172-4048-ADE4-C82134A273F9}" type="pres">
      <dgm:prSet presAssocID="{E2CD616E-65E5-45D8-B516-6FFDC412109F}" presName="Name13" presStyleLbl="parChTrans1D2" presStyleIdx="2" presStyleCnt="4"/>
      <dgm:spPr/>
    </dgm:pt>
    <dgm:pt modelId="{040AE239-985A-45D4-9EB7-511EE7E46EAE}" type="pres">
      <dgm:prSet presAssocID="{5F1D779D-8893-4725-9A6F-9C494D77F34D}" presName="childText" presStyleLbl="bgAcc1" presStyleIdx="2" presStyleCnt="4" custScaleX="1569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303BA7-5965-4E29-94D5-9E8856326242}" type="pres">
      <dgm:prSet presAssocID="{78ADD7DD-2DA8-46CD-A1DE-84343A0A7B76}" presName="Name13" presStyleLbl="parChTrans1D2" presStyleIdx="3" presStyleCnt="4"/>
      <dgm:spPr/>
    </dgm:pt>
    <dgm:pt modelId="{085F3A1A-68E9-4C5F-A7BE-C0F73565B936}" type="pres">
      <dgm:prSet presAssocID="{664C897A-E4A7-4818-9A3A-2EFBED78D217}" presName="childText" presStyleLbl="bgAcc1" presStyleIdx="3" presStyleCnt="4" custScaleX="1566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7BE5F83-90CE-463F-A313-D9417BDC5470}" srcId="{0DD493F5-0AA5-4830-9683-3B5CFF35E694}" destId="{E4048465-BEBF-4ABC-A558-CF3BCA1D350D}" srcOrd="0" destOrd="0" parTransId="{ABAD8064-C1DA-41AD-93C7-97812C6367B5}" sibTransId="{3F914F46-979B-444C-9F47-3DF7C94284FA}"/>
    <dgm:cxn modelId="{8B886DEC-2887-49C3-A0EC-903424E37810}" type="presOf" srcId="{D9200CDF-A840-42C2-B865-E71F45FD3D4F}" destId="{31474A5F-D1B2-4809-85C2-4E792B2073F9}" srcOrd="0" destOrd="0" presId="urn:microsoft.com/office/officeart/2005/8/layout/hierarchy3"/>
    <dgm:cxn modelId="{A906AE34-5191-4E11-882B-A8D834477D1D}" type="presOf" srcId="{6BC28AE6-BE50-41AC-9D92-1B601338F149}" destId="{444CEC4D-7DE4-4825-BB2B-AEDC00325152}" srcOrd="0" destOrd="0" presId="urn:microsoft.com/office/officeart/2005/8/layout/hierarchy3"/>
    <dgm:cxn modelId="{B952DCE4-F546-40B0-B7C2-2CA10DC0D55E}" type="presOf" srcId="{6B6CE6F3-93D3-49DA-9079-47EE506B51BA}" destId="{ABACE79F-6906-4446-8364-04783251DD46}" srcOrd="0" destOrd="0" presId="urn:microsoft.com/office/officeart/2005/8/layout/hierarchy3"/>
    <dgm:cxn modelId="{C4EB91F9-D176-420E-837F-82087EB2A49F}" type="presOf" srcId="{0DD493F5-0AA5-4830-9683-3B5CFF35E694}" destId="{4092E6C9-9B55-439D-96B2-A48F2ECAE62E}" srcOrd="0" destOrd="0" presId="urn:microsoft.com/office/officeart/2005/8/layout/hierarchy3"/>
    <dgm:cxn modelId="{EA3F8E76-A243-438E-968B-318B5D7D4FD9}" srcId="{0DD493F5-0AA5-4830-9683-3B5CFF35E694}" destId="{92404811-A75C-4155-9C12-0BD06A13BFAE}" srcOrd="1" destOrd="0" parTransId="{8AEA8D2C-420A-48C8-95A8-59D863DE0263}" sibTransId="{E5DF1583-EBC1-46C1-B9CC-3446CB43612B}"/>
    <dgm:cxn modelId="{CB0DA1C2-AEA6-4082-B571-8695B198B8A8}" type="presOf" srcId="{92404811-A75C-4155-9C12-0BD06A13BFAE}" destId="{E3B5E305-5C8A-4187-863C-F739846EA8FC}" srcOrd="1" destOrd="0" presId="urn:microsoft.com/office/officeart/2005/8/layout/hierarchy3"/>
    <dgm:cxn modelId="{4E0E2410-AB23-461B-AD71-3E07E9F46536}" type="presOf" srcId="{E4048465-BEBF-4ABC-A558-CF3BCA1D350D}" destId="{5A2DE397-2A7F-45AD-9D79-67A848BF2928}" srcOrd="1" destOrd="0" presId="urn:microsoft.com/office/officeart/2005/8/layout/hierarchy3"/>
    <dgm:cxn modelId="{EE018220-2BF9-46CC-BB4C-EAD23774AB07}" type="presOf" srcId="{78ADD7DD-2DA8-46CD-A1DE-84343A0A7B76}" destId="{D9303BA7-5965-4E29-94D5-9E8856326242}" srcOrd="0" destOrd="0" presId="urn:microsoft.com/office/officeart/2005/8/layout/hierarchy3"/>
    <dgm:cxn modelId="{8E6538DE-F45E-4C96-86CB-1558BB16AA1D}" type="presOf" srcId="{E2CD616E-65E5-45D8-B516-6FFDC412109F}" destId="{4A5C491D-A172-4048-ADE4-C82134A273F9}" srcOrd="0" destOrd="0" presId="urn:microsoft.com/office/officeart/2005/8/layout/hierarchy3"/>
    <dgm:cxn modelId="{1C9AC46F-B695-4992-9745-8557CBA7DF4F}" srcId="{E4048465-BEBF-4ABC-A558-CF3BCA1D350D}" destId="{D9200CDF-A840-42C2-B865-E71F45FD3D4F}" srcOrd="1" destOrd="0" parTransId="{6B6CE6F3-93D3-49DA-9079-47EE506B51BA}" sibTransId="{1C9D388A-AE29-440C-B048-9F79C9CB09B0}"/>
    <dgm:cxn modelId="{8BB269A7-22A3-4158-A8A7-D15C2D8F8270}" srcId="{E4048465-BEBF-4ABC-A558-CF3BCA1D350D}" destId="{D2E27660-2344-41F3-817F-17EEED5DDA43}" srcOrd="0" destOrd="0" parTransId="{6BC28AE6-BE50-41AC-9D92-1B601338F149}" sibTransId="{5675E41A-3F5F-4057-A5D0-C6CBF924317C}"/>
    <dgm:cxn modelId="{2DD21E2C-CC0E-4289-A966-0E806ABBFF2E}" type="presOf" srcId="{664C897A-E4A7-4818-9A3A-2EFBED78D217}" destId="{085F3A1A-68E9-4C5F-A7BE-C0F73565B936}" srcOrd="0" destOrd="0" presId="urn:microsoft.com/office/officeart/2005/8/layout/hierarchy3"/>
    <dgm:cxn modelId="{D50FF7C6-D1E4-41C6-8B2F-AC7C87531EC0}" srcId="{92404811-A75C-4155-9C12-0BD06A13BFAE}" destId="{5F1D779D-8893-4725-9A6F-9C494D77F34D}" srcOrd="0" destOrd="0" parTransId="{E2CD616E-65E5-45D8-B516-6FFDC412109F}" sibTransId="{C382F74E-B063-405F-A4D9-B3BFF549ED63}"/>
    <dgm:cxn modelId="{4EFDB002-7742-4617-83E0-1CEEFF876E59}" type="presOf" srcId="{92404811-A75C-4155-9C12-0BD06A13BFAE}" destId="{69068F2D-6D46-4E9B-A49F-CCB7580EEF11}" srcOrd="0" destOrd="0" presId="urn:microsoft.com/office/officeart/2005/8/layout/hierarchy3"/>
    <dgm:cxn modelId="{8157A56A-56BA-4DBB-B441-38BFB0CAE0C0}" type="presOf" srcId="{D2E27660-2344-41F3-817F-17EEED5DDA43}" destId="{505F91E7-C8EC-49D7-A133-DD4E785BB681}" srcOrd="0" destOrd="0" presId="urn:microsoft.com/office/officeart/2005/8/layout/hierarchy3"/>
    <dgm:cxn modelId="{FF328A32-2E35-4819-8F10-6F26DFC88809}" type="presOf" srcId="{E4048465-BEBF-4ABC-A558-CF3BCA1D350D}" destId="{4A927C18-C744-4161-8E1B-3F194E1F5234}" srcOrd="0" destOrd="0" presId="urn:microsoft.com/office/officeart/2005/8/layout/hierarchy3"/>
    <dgm:cxn modelId="{084A00F0-B789-442A-A308-498180D4A619}" srcId="{92404811-A75C-4155-9C12-0BD06A13BFAE}" destId="{664C897A-E4A7-4818-9A3A-2EFBED78D217}" srcOrd="1" destOrd="0" parTransId="{78ADD7DD-2DA8-46CD-A1DE-84343A0A7B76}" sibTransId="{21FFC7E8-BEA5-49C4-808F-961604E79222}"/>
    <dgm:cxn modelId="{A1D855F9-3308-4CE9-AC27-2F2929013735}" type="presOf" srcId="{5F1D779D-8893-4725-9A6F-9C494D77F34D}" destId="{040AE239-985A-45D4-9EB7-511EE7E46EAE}" srcOrd="0" destOrd="0" presId="urn:microsoft.com/office/officeart/2005/8/layout/hierarchy3"/>
    <dgm:cxn modelId="{06E226C4-88AF-4999-9F8C-DB6A3BD5584E}" type="presParOf" srcId="{4092E6C9-9B55-439D-96B2-A48F2ECAE62E}" destId="{F8730565-3645-41D7-89D8-5EFFDA5EDCEF}" srcOrd="0" destOrd="0" presId="urn:microsoft.com/office/officeart/2005/8/layout/hierarchy3"/>
    <dgm:cxn modelId="{6C90287E-6EA4-439B-9539-83FD28516FD0}" type="presParOf" srcId="{F8730565-3645-41D7-89D8-5EFFDA5EDCEF}" destId="{103B1081-1B12-458D-8A58-268CA23AD3CB}" srcOrd="0" destOrd="0" presId="urn:microsoft.com/office/officeart/2005/8/layout/hierarchy3"/>
    <dgm:cxn modelId="{5A429E9D-0FC0-4736-8B4D-697F6199679E}" type="presParOf" srcId="{103B1081-1B12-458D-8A58-268CA23AD3CB}" destId="{4A927C18-C744-4161-8E1B-3F194E1F5234}" srcOrd="0" destOrd="0" presId="urn:microsoft.com/office/officeart/2005/8/layout/hierarchy3"/>
    <dgm:cxn modelId="{3D6F86AC-3402-49CB-86D2-26381C005CAC}" type="presParOf" srcId="{103B1081-1B12-458D-8A58-268CA23AD3CB}" destId="{5A2DE397-2A7F-45AD-9D79-67A848BF2928}" srcOrd="1" destOrd="0" presId="urn:microsoft.com/office/officeart/2005/8/layout/hierarchy3"/>
    <dgm:cxn modelId="{0D0DF565-0318-44F7-9B75-4FD7187A623C}" type="presParOf" srcId="{F8730565-3645-41D7-89D8-5EFFDA5EDCEF}" destId="{315378C7-E5D5-429A-AAFC-1EC8CAD91989}" srcOrd="1" destOrd="0" presId="urn:microsoft.com/office/officeart/2005/8/layout/hierarchy3"/>
    <dgm:cxn modelId="{F20A9C10-CFA7-4145-8385-FA37D23FCEA7}" type="presParOf" srcId="{315378C7-E5D5-429A-AAFC-1EC8CAD91989}" destId="{444CEC4D-7DE4-4825-BB2B-AEDC00325152}" srcOrd="0" destOrd="0" presId="urn:microsoft.com/office/officeart/2005/8/layout/hierarchy3"/>
    <dgm:cxn modelId="{2E728397-6BE9-4E0F-ACAD-284CC37968B0}" type="presParOf" srcId="{315378C7-E5D5-429A-AAFC-1EC8CAD91989}" destId="{505F91E7-C8EC-49D7-A133-DD4E785BB681}" srcOrd="1" destOrd="0" presId="urn:microsoft.com/office/officeart/2005/8/layout/hierarchy3"/>
    <dgm:cxn modelId="{8325FE7A-1E25-46F8-A947-E30800ED16E2}" type="presParOf" srcId="{315378C7-E5D5-429A-AAFC-1EC8CAD91989}" destId="{ABACE79F-6906-4446-8364-04783251DD46}" srcOrd="2" destOrd="0" presId="urn:microsoft.com/office/officeart/2005/8/layout/hierarchy3"/>
    <dgm:cxn modelId="{35CE7B50-8D23-4DC7-A10A-4D1DD4F4BDAD}" type="presParOf" srcId="{315378C7-E5D5-429A-AAFC-1EC8CAD91989}" destId="{31474A5F-D1B2-4809-85C2-4E792B2073F9}" srcOrd="3" destOrd="0" presId="urn:microsoft.com/office/officeart/2005/8/layout/hierarchy3"/>
    <dgm:cxn modelId="{2E1FCF90-7366-4B38-9F89-923E515E4EF9}" type="presParOf" srcId="{4092E6C9-9B55-439D-96B2-A48F2ECAE62E}" destId="{7FAA4509-E71E-4DC9-90FB-3B6309C8CC88}" srcOrd="1" destOrd="0" presId="urn:microsoft.com/office/officeart/2005/8/layout/hierarchy3"/>
    <dgm:cxn modelId="{FC9A37E5-C87F-4A67-82A8-46F5FA065320}" type="presParOf" srcId="{7FAA4509-E71E-4DC9-90FB-3B6309C8CC88}" destId="{49DE9DE6-59D5-49EB-B765-0FC4BCC16595}" srcOrd="0" destOrd="0" presId="urn:microsoft.com/office/officeart/2005/8/layout/hierarchy3"/>
    <dgm:cxn modelId="{6EC2DC34-DAD1-4462-91D3-914E1499260C}" type="presParOf" srcId="{49DE9DE6-59D5-49EB-B765-0FC4BCC16595}" destId="{69068F2D-6D46-4E9B-A49F-CCB7580EEF11}" srcOrd="0" destOrd="0" presId="urn:microsoft.com/office/officeart/2005/8/layout/hierarchy3"/>
    <dgm:cxn modelId="{6A0546E2-74C9-438C-B3C5-56337F262A1E}" type="presParOf" srcId="{49DE9DE6-59D5-49EB-B765-0FC4BCC16595}" destId="{E3B5E305-5C8A-4187-863C-F739846EA8FC}" srcOrd="1" destOrd="0" presId="urn:microsoft.com/office/officeart/2005/8/layout/hierarchy3"/>
    <dgm:cxn modelId="{A8B2A0EE-A84D-4DE9-BDCA-32FEE804D76F}" type="presParOf" srcId="{7FAA4509-E71E-4DC9-90FB-3B6309C8CC88}" destId="{968B3951-0670-4660-9642-A2899DFB2B44}" srcOrd="1" destOrd="0" presId="urn:microsoft.com/office/officeart/2005/8/layout/hierarchy3"/>
    <dgm:cxn modelId="{25E4E8A7-7E20-46C4-A83B-CF29935E49B9}" type="presParOf" srcId="{968B3951-0670-4660-9642-A2899DFB2B44}" destId="{4A5C491D-A172-4048-ADE4-C82134A273F9}" srcOrd="0" destOrd="0" presId="urn:microsoft.com/office/officeart/2005/8/layout/hierarchy3"/>
    <dgm:cxn modelId="{5C6EF50A-0F3B-471A-9156-3867DBCF3AEE}" type="presParOf" srcId="{968B3951-0670-4660-9642-A2899DFB2B44}" destId="{040AE239-985A-45D4-9EB7-511EE7E46EAE}" srcOrd="1" destOrd="0" presId="urn:microsoft.com/office/officeart/2005/8/layout/hierarchy3"/>
    <dgm:cxn modelId="{434C8E8B-1E11-41F9-82EE-AD88BFF78C22}" type="presParOf" srcId="{968B3951-0670-4660-9642-A2899DFB2B44}" destId="{D9303BA7-5965-4E29-94D5-9E8856326242}" srcOrd="2" destOrd="0" presId="urn:microsoft.com/office/officeart/2005/8/layout/hierarchy3"/>
    <dgm:cxn modelId="{DF6B5745-17A6-44F1-AA13-00025B6EFD0C}" type="presParOf" srcId="{968B3951-0670-4660-9642-A2899DFB2B44}" destId="{085F3A1A-68E9-4C5F-A7BE-C0F73565B9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538B61-F56E-41BD-A1C4-832FE62BD23A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E2CAEB67-1B1D-4301-89FF-0BF0847F5810}">
      <dgm:prSet phldrT="[Tekst]"/>
      <dgm:spPr/>
      <dgm:t>
        <a:bodyPr/>
        <a:lstStyle/>
        <a:p>
          <a:r>
            <a:rPr lang="pl-PL" dirty="0" smtClean="0"/>
            <a:t>Ocena</a:t>
          </a:r>
          <a:endParaRPr lang="pl-PL" dirty="0"/>
        </a:p>
      </dgm:t>
    </dgm:pt>
    <dgm:pt modelId="{A90C3E53-28EA-4683-85A9-1BE1880659AE}" type="parTrans" cxnId="{4F7746C4-563A-468F-A116-375EE36A253B}">
      <dgm:prSet/>
      <dgm:spPr/>
      <dgm:t>
        <a:bodyPr/>
        <a:lstStyle/>
        <a:p>
          <a:endParaRPr lang="pl-PL"/>
        </a:p>
      </dgm:t>
    </dgm:pt>
    <dgm:pt modelId="{F9C4ADE8-C159-4CEE-AB4E-6C291788A785}" type="sibTrans" cxnId="{4F7746C4-563A-468F-A116-375EE36A253B}">
      <dgm:prSet/>
      <dgm:spPr/>
      <dgm:t>
        <a:bodyPr/>
        <a:lstStyle/>
        <a:p>
          <a:endParaRPr lang="pl-PL"/>
        </a:p>
      </dgm:t>
    </dgm:pt>
    <dgm:pt modelId="{DC886B47-8395-4B37-93F4-DA9BDDF9BF72}">
      <dgm:prSet phldrT="[Tekst]"/>
      <dgm:spPr/>
      <dgm:t>
        <a:bodyPr/>
        <a:lstStyle/>
        <a:p>
          <a:r>
            <a:rPr lang="pl-PL" dirty="0" smtClean="0"/>
            <a:t>Synteza</a:t>
          </a:r>
          <a:endParaRPr lang="pl-PL" dirty="0"/>
        </a:p>
      </dgm:t>
    </dgm:pt>
    <dgm:pt modelId="{ACA62AC7-FD4A-4C5A-812B-783F6D839135}" type="parTrans" cxnId="{7423E2C1-7FA5-445A-A63A-E2C752C68CDB}">
      <dgm:prSet/>
      <dgm:spPr/>
      <dgm:t>
        <a:bodyPr/>
        <a:lstStyle/>
        <a:p>
          <a:endParaRPr lang="pl-PL"/>
        </a:p>
      </dgm:t>
    </dgm:pt>
    <dgm:pt modelId="{D14A25F4-A7D4-4451-961D-0A7037A349A2}" type="sibTrans" cxnId="{7423E2C1-7FA5-445A-A63A-E2C752C68CDB}">
      <dgm:prSet/>
      <dgm:spPr/>
      <dgm:t>
        <a:bodyPr/>
        <a:lstStyle/>
        <a:p>
          <a:endParaRPr lang="pl-PL"/>
        </a:p>
      </dgm:t>
    </dgm:pt>
    <dgm:pt modelId="{E876A59C-877D-4691-A0B2-12DEBB0F9A0E}">
      <dgm:prSet phldrT="[Tekst]"/>
      <dgm:spPr/>
      <dgm:t>
        <a:bodyPr/>
        <a:lstStyle/>
        <a:p>
          <a:r>
            <a:rPr lang="pl-PL" dirty="0" smtClean="0"/>
            <a:t>Wiedza</a:t>
          </a:r>
          <a:endParaRPr lang="pl-PL" dirty="0"/>
        </a:p>
      </dgm:t>
    </dgm:pt>
    <dgm:pt modelId="{B1D9B93B-2D45-436D-8BAB-DD65FD835B67}" type="parTrans" cxnId="{8352473C-521D-4202-8691-51E8645A1DA2}">
      <dgm:prSet/>
      <dgm:spPr/>
      <dgm:t>
        <a:bodyPr/>
        <a:lstStyle/>
        <a:p>
          <a:endParaRPr lang="pl-PL"/>
        </a:p>
      </dgm:t>
    </dgm:pt>
    <dgm:pt modelId="{75D4D52B-AE2F-4264-B95C-916F25D9740C}" type="sibTrans" cxnId="{8352473C-521D-4202-8691-51E8645A1DA2}">
      <dgm:prSet/>
      <dgm:spPr/>
      <dgm:t>
        <a:bodyPr/>
        <a:lstStyle/>
        <a:p>
          <a:endParaRPr lang="pl-PL"/>
        </a:p>
      </dgm:t>
    </dgm:pt>
    <dgm:pt modelId="{58D35B86-B457-49FD-9461-A4382695BC2B}">
      <dgm:prSet phldrT="[Tekst]"/>
      <dgm:spPr/>
      <dgm:t>
        <a:bodyPr/>
        <a:lstStyle/>
        <a:p>
          <a:r>
            <a:rPr lang="pl-PL" dirty="0" smtClean="0"/>
            <a:t>Analiza</a:t>
          </a:r>
          <a:endParaRPr lang="pl-PL" dirty="0"/>
        </a:p>
      </dgm:t>
    </dgm:pt>
    <dgm:pt modelId="{0B4A9523-4FD2-4A76-A03C-08B39B0B0CA2}" type="parTrans" cxnId="{602A9AB1-2385-4C3A-A7C9-E72573565651}">
      <dgm:prSet/>
      <dgm:spPr/>
      <dgm:t>
        <a:bodyPr/>
        <a:lstStyle/>
        <a:p>
          <a:endParaRPr lang="pl-PL"/>
        </a:p>
      </dgm:t>
    </dgm:pt>
    <dgm:pt modelId="{CEE09C83-6280-4E43-8B92-69CF69E3CF82}" type="sibTrans" cxnId="{602A9AB1-2385-4C3A-A7C9-E72573565651}">
      <dgm:prSet/>
      <dgm:spPr/>
      <dgm:t>
        <a:bodyPr/>
        <a:lstStyle/>
        <a:p>
          <a:endParaRPr lang="pl-PL"/>
        </a:p>
      </dgm:t>
    </dgm:pt>
    <dgm:pt modelId="{86C6D586-6F7D-41B6-95CF-61BFD1696BFF}">
      <dgm:prSet phldrT="[Tekst]"/>
      <dgm:spPr/>
      <dgm:t>
        <a:bodyPr/>
        <a:lstStyle/>
        <a:p>
          <a:r>
            <a:rPr lang="pl-PL" dirty="0" smtClean="0"/>
            <a:t>Zastosowanie</a:t>
          </a:r>
          <a:endParaRPr lang="pl-PL" dirty="0"/>
        </a:p>
      </dgm:t>
    </dgm:pt>
    <dgm:pt modelId="{07F341C9-188A-452A-9413-4801056E0371}" type="parTrans" cxnId="{AEA1CBF2-C615-4D86-BAAD-C18F00B8F413}">
      <dgm:prSet/>
      <dgm:spPr/>
      <dgm:t>
        <a:bodyPr/>
        <a:lstStyle/>
        <a:p>
          <a:endParaRPr lang="pl-PL"/>
        </a:p>
      </dgm:t>
    </dgm:pt>
    <dgm:pt modelId="{421ABADE-25CF-406E-9E10-7D486346D09D}" type="sibTrans" cxnId="{AEA1CBF2-C615-4D86-BAAD-C18F00B8F413}">
      <dgm:prSet/>
      <dgm:spPr/>
      <dgm:t>
        <a:bodyPr/>
        <a:lstStyle/>
        <a:p>
          <a:endParaRPr lang="pl-PL"/>
        </a:p>
      </dgm:t>
    </dgm:pt>
    <dgm:pt modelId="{8276F4CD-6BF7-40D9-AD09-73A42F26B25F}">
      <dgm:prSet phldrT="[Tekst]"/>
      <dgm:spPr/>
      <dgm:t>
        <a:bodyPr/>
        <a:lstStyle/>
        <a:p>
          <a:r>
            <a:rPr lang="pl-PL" dirty="0" smtClean="0"/>
            <a:t>Zrozumienie</a:t>
          </a:r>
          <a:endParaRPr lang="pl-PL" dirty="0"/>
        </a:p>
      </dgm:t>
    </dgm:pt>
    <dgm:pt modelId="{E35DF14A-E319-4333-A9F0-03119E0CD0B1}" type="parTrans" cxnId="{D764FDB0-9C85-422E-8835-52A029C7D6E8}">
      <dgm:prSet/>
      <dgm:spPr/>
      <dgm:t>
        <a:bodyPr/>
        <a:lstStyle/>
        <a:p>
          <a:endParaRPr lang="pl-PL"/>
        </a:p>
      </dgm:t>
    </dgm:pt>
    <dgm:pt modelId="{E1BB969E-6E1E-4D08-BC75-1C60572B5BD6}" type="sibTrans" cxnId="{D764FDB0-9C85-422E-8835-52A029C7D6E8}">
      <dgm:prSet/>
      <dgm:spPr/>
      <dgm:t>
        <a:bodyPr/>
        <a:lstStyle/>
        <a:p>
          <a:endParaRPr lang="pl-PL"/>
        </a:p>
      </dgm:t>
    </dgm:pt>
    <dgm:pt modelId="{50E89435-9FE9-430F-8965-B25E9D13903C}" type="pres">
      <dgm:prSet presAssocID="{57538B61-F56E-41BD-A1C4-832FE62BD23A}" presName="Name0" presStyleCnt="0">
        <dgm:presLayoutVars>
          <dgm:dir/>
          <dgm:animLvl val="lvl"/>
          <dgm:resizeHandles val="exact"/>
        </dgm:presLayoutVars>
      </dgm:prSet>
      <dgm:spPr/>
    </dgm:pt>
    <dgm:pt modelId="{38834748-8530-4D1F-8E21-4F1739193639}" type="pres">
      <dgm:prSet presAssocID="{E2CAEB67-1B1D-4301-89FF-0BF0847F5810}" presName="Name8" presStyleCnt="0"/>
      <dgm:spPr/>
    </dgm:pt>
    <dgm:pt modelId="{4A117F35-5C4A-4862-9123-9894CC72ACAF}" type="pres">
      <dgm:prSet presAssocID="{E2CAEB67-1B1D-4301-89FF-0BF0847F5810}" presName="level" presStyleLbl="node1" presStyleIdx="0" presStyleCnt="6">
        <dgm:presLayoutVars>
          <dgm:chMax val="1"/>
          <dgm:bulletEnabled val="1"/>
        </dgm:presLayoutVars>
      </dgm:prSet>
      <dgm:spPr/>
    </dgm:pt>
    <dgm:pt modelId="{2325B3F1-B0EE-4A63-B7F1-17832875DFA6}" type="pres">
      <dgm:prSet presAssocID="{E2CAEB67-1B1D-4301-89FF-0BF0847F581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82D460-B016-48EA-AC20-B48A4AF3072C}" type="pres">
      <dgm:prSet presAssocID="{DC886B47-8395-4B37-93F4-DA9BDDF9BF72}" presName="Name8" presStyleCnt="0"/>
      <dgm:spPr/>
    </dgm:pt>
    <dgm:pt modelId="{DE1AEE3B-813D-4094-BB65-05A1AE18A89D}" type="pres">
      <dgm:prSet presAssocID="{DC886B47-8395-4B37-93F4-DA9BDDF9BF72}" presName="level" presStyleLbl="node1" presStyleIdx="1" presStyleCnt="6">
        <dgm:presLayoutVars>
          <dgm:chMax val="1"/>
          <dgm:bulletEnabled val="1"/>
        </dgm:presLayoutVars>
      </dgm:prSet>
      <dgm:spPr/>
    </dgm:pt>
    <dgm:pt modelId="{93845697-D3EB-4E15-A320-05C3E3239F73}" type="pres">
      <dgm:prSet presAssocID="{DC886B47-8395-4B37-93F4-DA9BDDF9BF7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9BCAE0A-CFFF-46D4-8E6A-829107747547}" type="pres">
      <dgm:prSet presAssocID="{58D35B86-B457-49FD-9461-A4382695BC2B}" presName="Name8" presStyleCnt="0"/>
      <dgm:spPr/>
    </dgm:pt>
    <dgm:pt modelId="{5F689FE9-F25C-4F7D-A2A3-4E4FA7863295}" type="pres">
      <dgm:prSet presAssocID="{58D35B86-B457-49FD-9461-A4382695BC2B}" presName="level" presStyleLbl="node1" presStyleIdx="2" presStyleCnt="6">
        <dgm:presLayoutVars>
          <dgm:chMax val="1"/>
          <dgm:bulletEnabled val="1"/>
        </dgm:presLayoutVars>
      </dgm:prSet>
      <dgm:spPr/>
    </dgm:pt>
    <dgm:pt modelId="{30CD5501-1854-40B1-8383-EF8366A8C645}" type="pres">
      <dgm:prSet presAssocID="{58D35B86-B457-49FD-9461-A4382695BC2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0A4365F-C58B-4BB4-80A2-B9666DEA05E5}" type="pres">
      <dgm:prSet presAssocID="{86C6D586-6F7D-41B6-95CF-61BFD1696BFF}" presName="Name8" presStyleCnt="0"/>
      <dgm:spPr/>
    </dgm:pt>
    <dgm:pt modelId="{62CD89ED-F5CA-41A5-B4C0-CFC3215A1C88}" type="pres">
      <dgm:prSet presAssocID="{86C6D586-6F7D-41B6-95CF-61BFD1696BFF}" presName="level" presStyleLbl="node1" presStyleIdx="3" presStyleCnt="6">
        <dgm:presLayoutVars>
          <dgm:chMax val="1"/>
          <dgm:bulletEnabled val="1"/>
        </dgm:presLayoutVars>
      </dgm:prSet>
      <dgm:spPr/>
    </dgm:pt>
    <dgm:pt modelId="{691480E4-7E54-4A84-9FCC-B047D322F6BE}" type="pres">
      <dgm:prSet presAssocID="{86C6D586-6F7D-41B6-95CF-61BFD1696BF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F4C41DA-7653-4D28-9F64-D4687C0D5689}" type="pres">
      <dgm:prSet presAssocID="{8276F4CD-6BF7-40D9-AD09-73A42F26B25F}" presName="Name8" presStyleCnt="0"/>
      <dgm:spPr/>
    </dgm:pt>
    <dgm:pt modelId="{C04C6993-CE9D-4373-B070-740B70C7EFF4}" type="pres">
      <dgm:prSet presAssocID="{8276F4CD-6BF7-40D9-AD09-73A42F26B25F}" presName="level" presStyleLbl="node1" presStyleIdx="4" presStyleCnt="6">
        <dgm:presLayoutVars>
          <dgm:chMax val="1"/>
          <dgm:bulletEnabled val="1"/>
        </dgm:presLayoutVars>
      </dgm:prSet>
      <dgm:spPr/>
    </dgm:pt>
    <dgm:pt modelId="{A292CF89-76C8-4054-84CE-82BFF7072E70}" type="pres">
      <dgm:prSet presAssocID="{8276F4CD-6BF7-40D9-AD09-73A42F26B2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C0419E-67BF-415A-9BCC-D7765C75FAF4}" type="pres">
      <dgm:prSet presAssocID="{E876A59C-877D-4691-A0B2-12DEBB0F9A0E}" presName="Name8" presStyleCnt="0"/>
      <dgm:spPr/>
    </dgm:pt>
    <dgm:pt modelId="{1ABA99D6-88DF-44D5-90C9-22EC2E8F9907}" type="pres">
      <dgm:prSet presAssocID="{E876A59C-877D-4691-A0B2-12DEBB0F9A0E}" presName="level" presStyleLbl="node1" presStyleIdx="5" presStyleCnt="6">
        <dgm:presLayoutVars>
          <dgm:chMax val="1"/>
          <dgm:bulletEnabled val="1"/>
        </dgm:presLayoutVars>
      </dgm:prSet>
      <dgm:spPr/>
    </dgm:pt>
    <dgm:pt modelId="{324AAD4D-664C-432C-ACC2-2D89DECB1F95}" type="pres">
      <dgm:prSet presAssocID="{E876A59C-877D-4691-A0B2-12DEBB0F9A0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F7746C4-563A-468F-A116-375EE36A253B}" srcId="{57538B61-F56E-41BD-A1C4-832FE62BD23A}" destId="{E2CAEB67-1B1D-4301-89FF-0BF0847F5810}" srcOrd="0" destOrd="0" parTransId="{A90C3E53-28EA-4683-85A9-1BE1880659AE}" sibTransId="{F9C4ADE8-C159-4CEE-AB4E-6C291788A785}"/>
    <dgm:cxn modelId="{F6DBD048-586A-4FEB-8C06-78D70A53D5CB}" type="presOf" srcId="{8276F4CD-6BF7-40D9-AD09-73A42F26B25F}" destId="{C04C6993-CE9D-4373-B070-740B70C7EFF4}" srcOrd="0" destOrd="0" presId="urn:microsoft.com/office/officeart/2005/8/layout/pyramid1"/>
    <dgm:cxn modelId="{86A585C7-CA73-42A0-83A8-CB820A6F013F}" type="presOf" srcId="{58D35B86-B457-49FD-9461-A4382695BC2B}" destId="{30CD5501-1854-40B1-8383-EF8366A8C645}" srcOrd="1" destOrd="0" presId="urn:microsoft.com/office/officeart/2005/8/layout/pyramid1"/>
    <dgm:cxn modelId="{46BDEF29-B8B6-4570-A3FA-B519896E1A34}" type="presOf" srcId="{8276F4CD-6BF7-40D9-AD09-73A42F26B25F}" destId="{A292CF89-76C8-4054-84CE-82BFF7072E70}" srcOrd="1" destOrd="0" presId="urn:microsoft.com/office/officeart/2005/8/layout/pyramid1"/>
    <dgm:cxn modelId="{7423E2C1-7FA5-445A-A63A-E2C752C68CDB}" srcId="{57538B61-F56E-41BD-A1C4-832FE62BD23A}" destId="{DC886B47-8395-4B37-93F4-DA9BDDF9BF72}" srcOrd="1" destOrd="0" parTransId="{ACA62AC7-FD4A-4C5A-812B-783F6D839135}" sibTransId="{D14A25F4-A7D4-4451-961D-0A7037A349A2}"/>
    <dgm:cxn modelId="{46987206-26DC-422E-8138-8DF2908AF8D3}" type="presOf" srcId="{57538B61-F56E-41BD-A1C4-832FE62BD23A}" destId="{50E89435-9FE9-430F-8965-B25E9D13903C}" srcOrd="0" destOrd="0" presId="urn:microsoft.com/office/officeart/2005/8/layout/pyramid1"/>
    <dgm:cxn modelId="{A1A45838-40A0-40E7-8483-04D5AEF2EC7F}" type="presOf" srcId="{E2CAEB67-1B1D-4301-89FF-0BF0847F5810}" destId="{4A117F35-5C4A-4862-9123-9894CC72ACAF}" srcOrd="0" destOrd="0" presId="urn:microsoft.com/office/officeart/2005/8/layout/pyramid1"/>
    <dgm:cxn modelId="{EB47D93B-4D1B-4B12-8C4B-889041FF992B}" type="presOf" srcId="{E2CAEB67-1B1D-4301-89FF-0BF0847F5810}" destId="{2325B3F1-B0EE-4A63-B7F1-17832875DFA6}" srcOrd="1" destOrd="0" presId="urn:microsoft.com/office/officeart/2005/8/layout/pyramid1"/>
    <dgm:cxn modelId="{00109473-97D6-41ED-AF64-A553AEB8CF2D}" type="presOf" srcId="{86C6D586-6F7D-41B6-95CF-61BFD1696BFF}" destId="{691480E4-7E54-4A84-9FCC-B047D322F6BE}" srcOrd="1" destOrd="0" presId="urn:microsoft.com/office/officeart/2005/8/layout/pyramid1"/>
    <dgm:cxn modelId="{8352473C-521D-4202-8691-51E8645A1DA2}" srcId="{57538B61-F56E-41BD-A1C4-832FE62BD23A}" destId="{E876A59C-877D-4691-A0B2-12DEBB0F9A0E}" srcOrd="5" destOrd="0" parTransId="{B1D9B93B-2D45-436D-8BAB-DD65FD835B67}" sibTransId="{75D4D52B-AE2F-4264-B95C-916F25D9740C}"/>
    <dgm:cxn modelId="{803A7026-6CCC-400A-854B-1DDECDA011D9}" type="presOf" srcId="{DC886B47-8395-4B37-93F4-DA9BDDF9BF72}" destId="{93845697-D3EB-4E15-A320-05C3E3239F73}" srcOrd="1" destOrd="0" presId="urn:microsoft.com/office/officeart/2005/8/layout/pyramid1"/>
    <dgm:cxn modelId="{807BA899-101B-40EC-BAC8-90BE7236A682}" type="presOf" srcId="{E876A59C-877D-4691-A0B2-12DEBB0F9A0E}" destId="{324AAD4D-664C-432C-ACC2-2D89DECB1F95}" srcOrd="1" destOrd="0" presId="urn:microsoft.com/office/officeart/2005/8/layout/pyramid1"/>
    <dgm:cxn modelId="{3271E9E8-19C5-46F9-ACEA-2ED1381B478D}" type="presOf" srcId="{58D35B86-B457-49FD-9461-A4382695BC2B}" destId="{5F689FE9-F25C-4F7D-A2A3-4E4FA7863295}" srcOrd="0" destOrd="0" presId="urn:microsoft.com/office/officeart/2005/8/layout/pyramid1"/>
    <dgm:cxn modelId="{C2E370E6-9026-4FDA-A245-BC3BD48FB183}" type="presOf" srcId="{DC886B47-8395-4B37-93F4-DA9BDDF9BF72}" destId="{DE1AEE3B-813D-4094-BB65-05A1AE18A89D}" srcOrd="0" destOrd="0" presId="urn:microsoft.com/office/officeart/2005/8/layout/pyramid1"/>
    <dgm:cxn modelId="{AEA1CBF2-C615-4D86-BAAD-C18F00B8F413}" srcId="{57538B61-F56E-41BD-A1C4-832FE62BD23A}" destId="{86C6D586-6F7D-41B6-95CF-61BFD1696BFF}" srcOrd="3" destOrd="0" parTransId="{07F341C9-188A-452A-9413-4801056E0371}" sibTransId="{421ABADE-25CF-406E-9E10-7D486346D09D}"/>
    <dgm:cxn modelId="{1F28FEE1-0E0A-4FEB-9717-744EE9133CB1}" type="presOf" srcId="{86C6D586-6F7D-41B6-95CF-61BFD1696BFF}" destId="{62CD89ED-F5CA-41A5-B4C0-CFC3215A1C88}" srcOrd="0" destOrd="0" presId="urn:microsoft.com/office/officeart/2005/8/layout/pyramid1"/>
    <dgm:cxn modelId="{D764FDB0-9C85-422E-8835-52A029C7D6E8}" srcId="{57538B61-F56E-41BD-A1C4-832FE62BD23A}" destId="{8276F4CD-6BF7-40D9-AD09-73A42F26B25F}" srcOrd="4" destOrd="0" parTransId="{E35DF14A-E319-4333-A9F0-03119E0CD0B1}" sibTransId="{E1BB969E-6E1E-4D08-BC75-1C60572B5BD6}"/>
    <dgm:cxn modelId="{45903004-DB37-4316-8CA7-5D4551409B16}" type="presOf" srcId="{E876A59C-877D-4691-A0B2-12DEBB0F9A0E}" destId="{1ABA99D6-88DF-44D5-90C9-22EC2E8F9907}" srcOrd="0" destOrd="0" presId="urn:microsoft.com/office/officeart/2005/8/layout/pyramid1"/>
    <dgm:cxn modelId="{602A9AB1-2385-4C3A-A7C9-E72573565651}" srcId="{57538B61-F56E-41BD-A1C4-832FE62BD23A}" destId="{58D35B86-B457-49FD-9461-A4382695BC2B}" srcOrd="2" destOrd="0" parTransId="{0B4A9523-4FD2-4A76-A03C-08B39B0B0CA2}" sibTransId="{CEE09C83-6280-4E43-8B92-69CF69E3CF82}"/>
    <dgm:cxn modelId="{C937C23A-EC5F-45EB-8F22-C21739D4D38E}" type="presParOf" srcId="{50E89435-9FE9-430F-8965-B25E9D13903C}" destId="{38834748-8530-4D1F-8E21-4F1739193639}" srcOrd="0" destOrd="0" presId="urn:microsoft.com/office/officeart/2005/8/layout/pyramid1"/>
    <dgm:cxn modelId="{C108A0D7-76C0-407D-9F1E-724598A2D9CA}" type="presParOf" srcId="{38834748-8530-4D1F-8E21-4F1739193639}" destId="{4A117F35-5C4A-4862-9123-9894CC72ACAF}" srcOrd="0" destOrd="0" presId="urn:microsoft.com/office/officeart/2005/8/layout/pyramid1"/>
    <dgm:cxn modelId="{7FF7EE7F-0BC2-4585-A99B-580D0CD76EBA}" type="presParOf" srcId="{38834748-8530-4D1F-8E21-4F1739193639}" destId="{2325B3F1-B0EE-4A63-B7F1-17832875DFA6}" srcOrd="1" destOrd="0" presId="urn:microsoft.com/office/officeart/2005/8/layout/pyramid1"/>
    <dgm:cxn modelId="{300093E1-8F56-4172-A511-25B3C0E0E8B4}" type="presParOf" srcId="{50E89435-9FE9-430F-8965-B25E9D13903C}" destId="{CF82D460-B016-48EA-AC20-B48A4AF3072C}" srcOrd="1" destOrd="0" presId="urn:microsoft.com/office/officeart/2005/8/layout/pyramid1"/>
    <dgm:cxn modelId="{930FB5A0-9380-48E8-AB0B-F64CA5B1DF82}" type="presParOf" srcId="{CF82D460-B016-48EA-AC20-B48A4AF3072C}" destId="{DE1AEE3B-813D-4094-BB65-05A1AE18A89D}" srcOrd="0" destOrd="0" presId="urn:microsoft.com/office/officeart/2005/8/layout/pyramid1"/>
    <dgm:cxn modelId="{0B667AA0-9693-4CBB-BB49-A06385184C0A}" type="presParOf" srcId="{CF82D460-B016-48EA-AC20-B48A4AF3072C}" destId="{93845697-D3EB-4E15-A320-05C3E3239F73}" srcOrd="1" destOrd="0" presId="urn:microsoft.com/office/officeart/2005/8/layout/pyramid1"/>
    <dgm:cxn modelId="{EFF71C7C-910C-4D63-B50E-3F82F356BACB}" type="presParOf" srcId="{50E89435-9FE9-430F-8965-B25E9D13903C}" destId="{69BCAE0A-CFFF-46D4-8E6A-829107747547}" srcOrd="2" destOrd="0" presId="urn:microsoft.com/office/officeart/2005/8/layout/pyramid1"/>
    <dgm:cxn modelId="{1FB0A7AB-89DE-40E4-AE66-8F9806FF77C4}" type="presParOf" srcId="{69BCAE0A-CFFF-46D4-8E6A-829107747547}" destId="{5F689FE9-F25C-4F7D-A2A3-4E4FA7863295}" srcOrd="0" destOrd="0" presId="urn:microsoft.com/office/officeart/2005/8/layout/pyramid1"/>
    <dgm:cxn modelId="{22C3A19F-7E71-46E4-89E6-1A8FEBEB601D}" type="presParOf" srcId="{69BCAE0A-CFFF-46D4-8E6A-829107747547}" destId="{30CD5501-1854-40B1-8383-EF8366A8C645}" srcOrd="1" destOrd="0" presId="urn:microsoft.com/office/officeart/2005/8/layout/pyramid1"/>
    <dgm:cxn modelId="{548A5EB4-4FC1-4652-A0C7-1FCFDFF0772A}" type="presParOf" srcId="{50E89435-9FE9-430F-8965-B25E9D13903C}" destId="{60A4365F-C58B-4BB4-80A2-B9666DEA05E5}" srcOrd="3" destOrd="0" presId="urn:microsoft.com/office/officeart/2005/8/layout/pyramid1"/>
    <dgm:cxn modelId="{65736DEB-ACBE-4B9E-9ADE-A6926E684D97}" type="presParOf" srcId="{60A4365F-C58B-4BB4-80A2-B9666DEA05E5}" destId="{62CD89ED-F5CA-41A5-B4C0-CFC3215A1C88}" srcOrd="0" destOrd="0" presId="urn:microsoft.com/office/officeart/2005/8/layout/pyramid1"/>
    <dgm:cxn modelId="{91074AD6-FAA9-4652-A19B-914599F4FCED}" type="presParOf" srcId="{60A4365F-C58B-4BB4-80A2-B9666DEA05E5}" destId="{691480E4-7E54-4A84-9FCC-B047D322F6BE}" srcOrd="1" destOrd="0" presId="urn:microsoft.com/office/officeart/2005/8/layout/pyramid1"/>
    <dgm:cxn modelId="{1540FE6B-964B-44D7-ACF8-514D728EE68A}" type="presParOf" srcId="{50E89435-9FE9-430F-8965-B25E9D13903C}" destId="{EF4C41DA-7653-4D28-9F64-D4687C0D5689}" srcOrd="4" destOrd="0" presId="urn:microsoft.com/office/officeart/2005/8/layout/pyramid1"/>
    <dgm:cxn modelId="{313D1919-662A-49C4-A3A4-B69E1EF4647C}" type="presParOf" srcId="{EF4C41DA-7653-4D28-9F64-D4687C0D5689}" destId="{C04C6993-CE9D-4373-B070-740B70C7EFF4}" srcOrd="0" destOrd="0" presId="urn:microsoft.com/office/officeart/2005/8/layout/pyramid1"/>
    <dgm:cxn modelId="{1CDD27BE-E876-48DD-8FD0-F06CA2AE3B45}" type="presParOf" srcId="{EF4C41DA-7653-4D28-9F64-D4687C0D5689}" destId="{A292CF89-76C8-4054-84CE-82BFF7072E70}" srcOrd="1" destOrd="0" presId="urn:microsoft.com/office/officeart/2005/8/layout/pyramid1"/>
    <dgm:cxn modelId="{ACF05C90-56A4-4E35-9794-B31E20C3DBE4}" type="presParOf" srcId="{50E89435-9FE9-430F-8965-B25E9D13903C}" destId="{8FC0419E-67BF-415A-9BCC-D7765C75FAF4}" srcOrd="5" destOrd="0" presId="urn:microsoft.com/office/officeart/2005/8/layout/pyramid1"/>
    <dgm:cxn modelId="{948D1B94-D9A6-452C-A2CF-71F8FDC6FD89}" type="presParOf" srcId="{8FC0419E-67BF-415A-9BCC-D7765C75FAF4}" destId="{1ABA99D6-88DF-44D5-90C9-22EC2E8F9907}" srcOrd="0" destOrd="0" presId="urn:microsoft.com/office/officeart/2005/8/layout/pyramid1"/>
    <dgm:cxn modelId="{2AD251FF-C12C-4BAA-9A8D-0470F80BF57C}" type="presParOf" srcId="{8FC0419E-67BF-415A-9BCC-D7765C75FAF4}" destId="{324AAD4D-664C-432C-ACC2-2D89DECB1F9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27C18-C744-4161-8E1B-3F194E1F5234}">
      <dsp:nvSpPr>
        <dsp:cNvPr id="0" name=""/>
        <dsp:cNvSpPr/>
      </dsp:nvSpPr>
      <dsp:spPr>
        <a:xfrm>
          <a:off x="986023" y="3338"/>
          <a:ext cx="2717809" cy="635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Poziom </a:t>
          </a:r>
          <a:br>
            <a:rPr lang="pl-PL" sz="1900" kern="1200" dirty="0" smtClean="0"/>
          </a:br>
          <a:r>
            <a:rPr lang="pl-PL" sz="1900" kern="1200" dirty="0" smtClean="0"/>
            <a:t>wiadomości</a:t>
          </a:r>
          <a:endParaRPr lang="pl-PL" sz="1900" kern="1200" dirty="0"/>
        </a:p>
      </dsp:txBody>
      <dsp:txXfrm>
        <a:off x="1004627" y="21942"/>
        <a:ext cx="2680601" cy="597974"/>
      </dsp:txXfrm>
    </dsp:sp>
    <dsp:sp modelId="{444CEC4D-7DE4-4825-BB2B-AEDC00325152}">
      <dsp:nvSpPr>
        <dsp:cNvPr id="0" name=""/>
        <dsp:cNvSpPr/>
      </dsp:nvSpPr>
      <dsp:spPr>
        <a:xfrm>
          <a:off x="1257804" y="638520"/>
          <a:ext cx="271780" cy="99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543"/>
              </a:lnTo>
              <a:lnTo>
                <a:pt x="271780" y="9945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F91E7-C8EC-49D7-A133-DD4E785BB681}">
      <dsp:nvSpPr>
        <dsp:cNvPr id="0" name=""/>
        <dsp:cNvSpPr/>
      </dsp:nvSpPr>
      <dsp:spPr>
        <a:xfrm>
          <a:off x="1529585" y="970035"/>
          <a:ext cx="3549232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Zapamiętanie wiadomości (A)</a:t>
          </a:r>
          <a:br>
            <a:rPr lang="pl-PL" sz="1000" b="1" kern="1200" dirty="0" smtClean="0"/>
          </a:br>
          <a:r>
            <a:rPr lang="pl-PL" sz="1000" b="0" kern="1200" dirty="0" smtClean="0"/>
            <a:t>gotowość do przypomnienia sobie terminów, faktów, praw, teorii. Wiąże się z  elementarnym poziomem rozumienia wiadomości, uczeń potrafi: </a:t>
          </a:r>
          <a:br>
            <a:rPr lang="pl-PL" sz="1000" b="0" kern="1200" dirty="0" smtClean="0"/>
          </a:br>
          <a:r>
            <a:rPr lang="pl-PL" sz="1000" i="1" kern="1200" dirty="0" smtClean="0"/>
            <a:t>wymienić elementy, podać, określić, zdefiniować, zidentyfikować, wyliczyć</a:t>
          </a:r>
          <a:endParaRPr lang="pl-PL" sz="1000" kern="1200" dirty="0"/>
        </a:p>
      </dsp:txBody>
      <dsp:txXfrm>
        <a:off x="1568424" y="1008874"/>
        <a:ext cx="3471554" cy="1248380"/>
      </dsp:txXfrm>
    </dsp:sp>
    <dsp:sp modelId="{ABACE79F-6906-4446-8364-04783251DD46}">
      <dsp:nvSpPr>
        <dsp:cNvPr id="0" name=""/>
        <dsp:cNvSpPr/>
      </dsp:nvSpPr>
      <dsp:spPr>
        <a:xfrm>
          <a:off x="1257804" y="638520"/>
          <a:ext cx="271780" cy="2652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116"/>
              </a:lnTo>
              <a:lnTo>
                <a:pt x="271780" y="26521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74A5F-D1B2-4809-85C2-4E792B2073F9}">
      <dsp:nvSpPr>
        <dsp:cNvPr id="0" name=""/>
        <dsp:cNvSpPr/>
      </dsp:nvSpPr>
      <dsp:spPr>
        <a:xfrm>
          <a:off x="1529585" y="2627608"/>
          <a:ext cx="3526742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Zrozumienie wiadomości (B)</a:t>
          </a:r>
          <a:br>
            <a:rPr lang="pl-PL" sz="1000" b="1" kern="1200" dirty="0" smtClean="0"/>
          </a:br>
          <a:r>
            <a:rPr lang="pl-PL" sz="1000" b="0" kern="1200" dirty="0" smtClean="0"/>
            <a:t>przedstawienie ich w innej formie, niż zostały zapamiętane. Wiąże się z prostym wnioskowaniem, uczeń potrafi:</a:t>
          </a:r>
          <a:r>
            <a:rPr lang="pl-PL" sz="1000" i="1" kern="1200" dirty="0" smtClean="0"/>
            <a:t>, scharakteryzować, streścić, rozpoznać, rozróżnić, uzasadnić, zilustrować</a:t>
          </a:r>
          <a:endParaRPr lang="pl-PL" sz="1000" kern="1200" dirty="0"/>
        </a:p>
      </dsp:txBody>
      <dsp:txXfrm>
        <a:off x="1568424" y="2666447"/>
        <a:ext cx="3449064" cy="1248380"/>
      </dsp:txXfrm>
    </dsp:sp>
    <dsp:sp modelId="{69068F2D-6D46-4E9B-A49F-CCB7580EEF11}">
      <dsp:nvSpPr>
        <dsp:cNvPr id="0" name=""/>
        <dsp:cNvSpPr/>
      </dsp:nvSpPr>
      <dsp:spPr>
        <a:xfrm>
          <a:off x="5211423" y="3338"/>
          <a:ext cx="2652116" cy="66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Poziom </a:t>
          </a:r>
          <a:br>
            <a:rPr lang="pl-PL" sz="1900" kern="1200" dirty="0" smtClean="0"/>
          </a:br>
          <a:r>
            <a:rPr lang="pl-PL" sz="1900" kern="1200" dirty="0" smtClean="0"/>
            <a:t>umiejętności</a:t>
          </a:r>
          <a:endParaRPr lang="pl-PL" sz="1900" kern="1200" dirty="0"/>
        </a:p>
      </dsp:txBody>
      <dsp:txXfrm>
        <a:off x="5230796" y="22711"/>
        <a:ext cx="2613370" cy="622705"/>
      </dsp:txXfrm>
    </dsp:sp>
    <dsp:sp modelId="{4A5C491D-A172-4048-ADE4-C82134A273F9}">
      <dsp:nvSpPr>
        <dsp:cNvPr id="0" name=""/>
        <dsp:cNvSpPr/>
      </dsp:nvSpPr>
      <dsp:spPr>
        <a:xfrm>
          <a:off x="5476635" y="664790"/>
          <a:ext cx="265211" cy="99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543"/>
              </a:lnTo>
              <a:lnTo>
                <a:pt x="265211" y="9945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AE239-985A-45D4-9EB7-511EE7E46EAE}">
      <dsp:nvSpPr>
        <dsp:cNvPr id="0" name=""/>
        <dsp:cNvSpPr/>
      </dsp:nvSpPr>
      <dsp:spPr>
        <a:xfrm>
          <a:off x="5741847" y="996304"/>
          <a:ext cx="3330528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Stosowanie wiadomości w sytuacjach typowych (C)</a:t>
          </a:r>
          <a:br>
            <a:rPr lang="pl-PL" sz="1000" b="1" kern="1200" dirty="0" smtClean="0"/>
          </a:br>
          <a:r>
            <a:rPr lang="pl-PL" sz="1000" b="0" kern="1200" dirty="0" smtClean="0"/>
            <a:t>opanowanie praktycznego posługiwania się wiadomościami wg wzorców, np. opartych na ćwiczeniach szkolnych, uczeń potrafi:  </a:t>
          </a:r>
          <a:r>
            <a:rPr lang="pl-PL" sz="1000" i="1" kern="1200" dirty="0" smtClean="0"/>
            <a:t>wykonać, rozwiązać, zastosować, skonstruować, porównać, określić, narysować, sklasyfikować, zmierzyć, połączyć, zaprojektować, wybrać sposób, wykreślić</a:t>
          </a:r>
          <a:endParaRPr lang="pl-PL" sz="1000" kern="1200" dirty="0"/>
        </a:p>
      </dsp:txBody>
      <dsp:txXfrm>
        <a:off x="5780686" y="1035143"/>
        <a:ext cx="3252850" cy="1248380"/>
      </dsp:txXfrm>
    </dsp:sp>
    <dsp:sp modelId="{D9303BA7-5965-4E29-94D5-9E8856326242}">
      <dsp:nvSpPr>
        <dsp:cNvPr id="0" name=""/>
        <dsp:cNvSpPr/>
      </dsp:nvSpPr>
      <dsp:spPr>
        <a:xfrm>
          <a:off x="5476635" y="664790"/>
          <a:ext cx="265211" cy="2652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116"/>
              </a:lnTo>
              <a:lnTo>
                <a:pt x="265211" y="26521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F3A1A-68E9-4C5F-A7BE-C0F73565B936}">
      <dsp:nvSpPr>
        <dsp:cNvPr id="0" name=""/>
        <dsp:cNvSpPr/>
      </dsp:nvSpPr>
      <dsp:spPr>
        <a:xfrm>
          <a:off x="5741847" y="2653877"/>
          <a:ext cx="3324460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Stosowanie wiadomości w sytuacjach problemowych (D)</a:t>
          </a:r>
          <a:br>
            <a:rPr lang="pl-PL" sz="1000" b="1" kern="1200" dirty="0" smtClean="0"/>
          </a:br>
          <a:r>
            <a:rPr lang="pl-PL" sz="1000" b="0" kern="1200" dirty="0" smtClean="0"/>
            <a:t>opanowanie umiejętności formułowania i rozwiązywania problemów, dokonywania analizy i syntezy nowych zjawisk, tworzenia oryginalnych wzorców, uczeń potrafi: </a:t>
          </a:r>
          <a:r>
            <a:rPr lang="pl-PL" sz="1000" b="0" i="1" kern="1200" dirty="0" smtClean="0"/>
            <a:t>udowodnić</a:t>
          </a:r>
          <a:r>
            <a:rPr lang="pl-PL" sz="1000" i="1" kern="1200" dirty="0" smtClean="0"/>
            <a:t>, przewidzieć, wykryć, zanalizować, ocenić, zaplanować, zaproponować, opracować</a:t>
          </a:r>
          <a:endParaRPr lang="pl-PL" sz="1000" kern="1200" dirty="0"/>
        </a:p>
      </dsp:txBody>
      <dsp:txXfrm>
        <a:off x="5780686" y="2692716"/>
        <a:ext cx="3246782" cy="1248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17F35-5C4A-4862-9123-9894CC72ACAF}">
      <dsp:nvSpPr>
        <dsp:cNvPr id="0" name=""/>
        <dsp:cNvSpPr/>
      </dsp:nvSpPr>
      <dsp:spPr>
        <a:xfrm>
          <a:off x="3444657" y="0"/>
          <a:ext cx="1377863" cy="699954"/>
        </a:xfrm>
        <a:prstGeom prst="trapezoid">
          <a:avLst>
            <a:gd name="adj" fmla="val 9842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Ocena</a:t>
          </a:r>
          <a:endParaRPr lang="pl-PL" sz="3800" kern="1200" dirty="0"/>
        </a:p>
      </dsp:txBody>
      <dsp:txXfrm>
        <a:off x="3444657" y="0"/>
        <a:ext cx="1377863" cy="699954"/>
      </dsp:txXfrm>
    </dsp:sp>
    <dsp:sp modelId="{DE1AEE3B-813D-4094-BB65-05A1AE18A89D}">
      <dsp:nvSpPr>
        <dsp:cNvPr id="0" name=""/>
        <dsp:cNvSpPr/>
      </dsp:nvSpPr>
      <dsp:spPr>
        <a:xfrm>
          <a:off x="2755726" y="699954"/>
          <a:ext cx="2755726" cy="699954"/>
        </a:xfrm>
        <a:prstGeom prst="trapezoid">
          <a:avLst>
            <a:gd name="adj" fmla="val 98425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Synteza</a:t>
          </a:r>
          <a:endParaRPr lang="pl-PL" sz="3800" kern="1200" dirty="0"/>
        </a:p>
      </dsp:txBody>
      <dsp:txXfrm>
        <a:off x="3237978" y="699954"/>
        <a:ext cx="1791221" cy="699954"/>
      </dsp:txXfrm>
    </dsp:sp>
    <dsp:sp modelId="{5F689FE9-F25C-4F7D-A2A3-4E4FA7863295}">
      <dsp:nvSpPr>
        <dsp:cNvPr id="0" name=""/>
        <dsp:cNvSpPr/>
      </dsp:nvSpPr>
      <dsp:spPr>
        <a:xfrm>
          <a:off x="2066794" y="1399908"/>
          <a:ext cx="4133589" cy="699954"/>
        </a:xfrm>
        <a:prstGeom prst="trapezoid">
          <a:avLst>
            <a:gd name="adj" fmla="val 98425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Analiza</a:t>
          </a:r>
          <a:endParaRPr lang="pl-PL" sz="3800" kern="1200" dirty="0"/>
        </a:p>
      </dsp:txBody>
      <dsp:txXfrm>
        <a:off x="2790172" y="1399908"/>
        <a:ext cx="2686832" cy="699954"/>
      </dsp:txXfrm>
    </dsp:sp>
    <dsp:sp modelId="{62CD89ED-F5CA-41A5-B4C0-CFC3215A1C88}">
      <dsp:nvSpPr>
        <dsp:cNvPr id="0" name=""/>
        <dsp:cNvSpPr/>
      </dsp:nvSpPr>
      <dsp:spPr>
        <a:xfrm>
          <a:off x="1377862" y="2099863"/>
          <a:ext cx="5511452" cy="699954"/>
        </a:xfrm>
        <a:prstGeom prst="trapezoid">
          <a:avLst>
            <a:gd name="adj" fmla="val 98425"/>
          </a:avLst>
        </a:prstGeom>
        <a:solidFill>
          <a:schemeClr val="accent4">
            <a:hueOff val="6237416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Zastosowanie</a:t>
          </a:r>
          <a:endParaRPr lang="pl-PL" sz="3800" kern="1200" dirty="0"/>
        </a:p>
      </dsp:txBody>
      <dsp:txXfrm>
        <a:off x="2342367" y="2099863"/>
        <a:ext cx="3582443" cy="699954"/>
      </dsp:txXfrm>
    </dsp:sp>
    <dsp:sp modelId="{C04C6993-CE9D-4373-B070-740B70C7EFF4}">
      <dsp:nvSpPr>
        <dsp:cNvPr id="0" name=""/>
        <dsp:cNvSpPr/>
      </dsp:nvSpPr>
      <dsp:spPr>
        <a:xfrm>
          <a:off x="688931" y="2799817"/>
          <a:ext cx="6889315" cy="699954"/>
        </a:xfrm>
        <a:prstGeom prst="trapezoid">
          <a:avLst>
            <a:gd name="adj" fmla="val 98425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Zrozumienie</a:t>
          </a:r>
          <a:endParaRPr lang="pl-PL" sz="3800" kern="1200" dirty="0"/>
        </a:p>
      </dsp:txBody>
      <dsp:txXfrm>
        <a:off x="1894561" y="2799817"/>
        <a:ext cx="4478054" cy="699954"/>
      </dsp:txXfrm>
    </dsp:sp>
    <dsp:sp modelId="{1ABA99D6-88DF-44D5-90C9-22EC2E8F9907}">
      <dsp:nvSpPr>
        <dsp:cNvPr id="0" name=""/>
        <dsp:cNvSpPr/>
      </dsp:nvSpPr>
      <dsp:spPr>
        <a:xfrm>
          <a:off x="0" y="3499771"/>
          <a:ext cx="8267178" cy="699954"/>
        </a:xfrm>
        <a:prstGeom prst="trapezoid">
          <a:avLst>
            <a:gd name="adj" fmla="val 98425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Wiedza</a:t>
          </a:r>
          <a:endParaRPr lang="pl-PL" sz="3800" kern="1200" dirty="0"/>
        </a:p>
      </dsp:txBody>
      <dsp:txXfrm>
        <a:off x="1446756" y="3499771"/>
        <a:ext cx="5373665" cy="699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3051"/>
          </a:xfrm>
        </p:spPr>
        <p:txBody>
          <a:bodyPr>
            <a:normAutofit/>
          </a:bodyPr>
          <a:lstStyle/>
          <a:p>
            <a:r>
              <a:rPr lang="pl-PL" dirty="0" smtClean="0"/>
              <a:t>Cele kształcenia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186" y="2655517"/>
            <a:ext cx="2626643" cy="262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b="1" dirty="0" smtClean="0"/>
              <a:t>Definicja</a:t>
            </a:r>
          </a:p>
          <a:p>
            <a:pPr algn="just"/>
            <a:r>
              <a:rPr lang="pl-PL" sz="2400" b="1" dirty="0" smtClean="0"/>
              <a:t>R</a:t>
            </a:r>
            <a:r>
              <a:rPr lang="pl-PL" sz="2400" b="1" dirty="0"/>
              <a:t>. I. </a:t>
            </a:r>
            <a:r>
              <a:rPr lang="pl-PL" sz="2400" b="1" dirty="0" err="1"/>
              <a:t>Arends</a:t>
            </a:r>
            <a:r>
              <a:rPr lang="pl-PL" sz="2400" b="1" dirty="0"/>
              <a:t> </a:t>
            </a:r>
            <a:r>
              <a:rPr lang="pl-PL" sz="2400" dirty="0"/>
              <a:t>uznaje cele dydaktyczne, jako </a:t>
            </a:r>
            <a:r>
              <a:rPr lang="pl-PL" sz="2400" b="1" dirty="0"/>
              <a:t>komunikaty</a:t>
            </a:r>
            <a:r>
              <a:rPr lang="pl-PL" sz="2400" dirty="0"/>
              <a:t> wyrażające zamiary nauczyciela, ukierunkowane na zmiany w </a:t>
            </a:r>
            <a:r>
              <a:rPr lang="pl-PL" sz="2400" dirty="0" err="1"/>
              <a:t>zachowaniach</a:t>
            </a:r>
            <a:r>
              <a:rPr lang="pl-PL" sz="2400" dirty="0"/>
              <a:t> uczniów. </a:t>
            </a:r>
            <a:r>
              <a:rPr lang="pl-PL" sz="2400" dirty="0" smtClean="0"/>
              <a:t>Uznaje </a:t>
            </a:r>
            <a:r>
              <a:rPr lang="pl-PL" sz="2400" dirty="0"/>
              <a:t>je za swoistego rodzaju </a:t>
            </a:r>
            <a:r>
              <a:rPr lang="pl-PL" sz="2400" b="1" dirty="0"/>
              <a:t>„mapy drogowe”, </a:t>
            </a:r>
            <a:r>
              <a:rPr lang="pl-PL" sz="2400" dirty="0"/>
              <a:t>które pomagają nauczycielowi </a:t>
            </a:r>
            <a:r>
              <a:rPr lang="pl-PL" sz="2400" dirty="0" smtClean="0"/>
              <a:t>i </a:t>
            </a:r>
            <a:r>
              <a:rPr lang="pl-PL" sz="2400" dirty="0"/>
              <a:t>jego uczniom zorientować się dokąd zmierzają i w którym miejscu się aktualnie </a:t>
            </a:r>
            <a:r>
              <a:rPr lang="pl-PL" sz="2400" dirty="0" smtClean="0"/>
              <a:t>znaleźli</a:t>
            </a:r>
          </a:p>
          <a:p>
            <a:pPr algn="just"/>
            <a:r>
              <a:rPr lang="pl-PL" sz="2400" dirty="0"/>
              <a:t>Według </a:t>
            </a:r>
            <a:r>
              <a:rPr lang="pl-PL" sz="2400" b="1" dirty="0"/>
              <a:t>R. H. Davisa</a:t>
            </a:r>
            <a:r>
              <a:rPr lang="pl-PL" sz="2400" dirty="0"/>
              <a:t>, ogólny cel kształcenia opisuje nową wiedzę, </a:t>
            </a:r>
            <a:r>
              <a:rPr lang="pl-PL" sz="2400" dirty="0" smtClean="0"/>
              <a:t>umiejętności</a:t>
            </a:r>
            <a:r>
              <a:rPr lang="pl-PL" sz="2400" dirty="0"/>
              <a:t>, zdolności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postawy – to wszystko, czego opanowania oczekuje od ucznia nauczyciel. </a:t>
            </a:r>
            <a:r>
              <a:rPr lang="pl-PL" sz="2400" dirty="0" smtClean="0"/>
              <a:t>Inaczej </a:t>
            </a:r>
            <a:r>
              <a:rPr lang="pl-PL" sz="2400" dirty="0"/>
              <a:t>mówiąc cel kształcenia – to </a:t>
            </a:r>
            <a:r>
              <a:rPr lang="pl-PL" sz="2400" b="1" dirty="0"/>
              <a:t>opis</a:t>
            </a:r>
            <a:r>
              <a:rPr lang="pl-PL" sz="2400" dirty="0"/>
              <a:t> tego, czego uczeń ma się nauczyć w danym systemie </a:t>
            </a:r>
            <a:r>
              <a:rPr lang="pl-PL" sz="2400" dirty="0" smtClean="0"/>
              <a:t>kształcenia</a:t>
            </a:r>
          </a:p>
          <a:p>
            <a:pPr marL="0" indent="0" algn="just">
              <a:buNone/>
            </a:pPr>
            <a:r>
              <a:rPr lang="pl-PL" sz="2400" b="1" dirty="0"/>
              <a:t>Cele ogólne </a:t>
            </a:r>
            <a:r>
              <a:rPr lang="pl-PL" sz="2400" dirty="0"/>
              <a:t>są formułowane po to, aby wytyczyć np. kierunek </a:t>
            </a:r>
            <a:r>
              <a:rPr lang="pl-PL" sz="2400" dirty="0" smtClean="0"/>
              <a:t>pracy </a:t>
            </a:r>
            <a:r>
              <a:rPr lang="pl-PL" sz="2400" dirty="0"/>
              <a:t>szkoły. Znajdują się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programach kształcenia, statutach poszczególnych </a:t>
            </a:r>
            <a:r>
              <a:rPr lang="pl-PL" sz="2400" dirty="0" smtClean="0"/>
              <a:t>placówek </a:t>
            </a:r>
            <a:r>
              <a:rPr lang="pl-PL" sz="2400" dirty="0"/>
              <a:t>oświatowych. Żeby cele te mogły być osiągnięte należy je sprecyzować, uszczegółowić i skonkretyzować.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Te </a:t>
            </a:r>
            <a:r>
              <a:rPr lang="pl-PL" sz="2400" dirty="0"/>
              <a:t>właśnie działania składają się na </a:t>
            </a:r>
            <a:r>
              <a:rPr lang="pl-PL" sz="2400" b="1" dirty="0"/>
              <a:t>proces </a:t>
            </a:r>
            <a:r>
              <a:rPr lang="pl-PL" sz="2400" b="1" dirty="0" smtClean="0"/>
              <a:t>operacjonalizacji </a:t>
            </a:r>
            <a:r>
              <a:rPr lang="pl-PL" sz="2400" dirty="0"/>
              <a:t>celów kształcenia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/>
              <a:t>Operacyjny cel </a:t>
            </a:r>
            <a:r>
              <a:rPr lang="pl-PL" b="1" dirty="0" smtClean="0"/>
              <a:t>kształcenia</a:t>
            </a:r>
          </a:p>
          <a:p>
            <a:pPr marL="0" indent="0" algn="just">
              <a:buNone/>
            </a:pPr>
            <a:r>
              <a:rPr lang="pl-PL" b="1" dirty="0" smtClean="0"/>
              <a:t> </a:t>
            </a:r>
            <a:r>
              <a:rPr lang="pl-PL" dirty="0" smtClean="0"/>
              <a:t>wyrażony </a:t>
            </a:r>
            <a:r>
              <a:rPr lang="pl-PL" dirty="0"/>
              <a:t>jest opisem zachowania, jakie ma </a:t>
            </a:r>
            <a:r>
              <a:rPr lang="pl-PL" dirty="0" smtClean="0"/>
              <a:t>przejawiać </a:t>
            </a:r>
            <a:r>
              <a:rPr lang="pl-PL" dirty="0"/>
              <a:t>uczący się po ukończeniu nauki. Wiele przemyśleń nad operacjonalizacją celów kształcenia prezentuje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swoich </a:t>
            </a:r>
            <a:r>
              <a:rPr lang="pl-PL" dirty="0"/>
              <a:t>pracach </a:t>
            </a:r>
            <a:r>
              <a:rPr lang="pl-PL" dirty="0" smtClean="0"/>
              <a:t>B</a:t>
            </a:r>
            <a:r>
              <a:rPr lang="pl-PL" dirty="0"/>
              <a:t>. </a:t>
            </a:r>
            <a:r>
              <a:rPr lang="pl-PL" dirty="0" err="1"/>
              <a:t>Niemierko</a:t>
            </a:r>
            <a:r>
              <a:rPr lang="pl-PL" dirty="0"/>
              <a:t>. Wyprowadza pojęcie </a:t>
            </a:r>
            <a:r>
              <a:rPr lang="pl-PL" b="1" dirty="0"/>
              <a:t>operacjonalizacji celów </a:t>
            </a:r>
            <a:r>
              <a:rPr lang="pl-PL" b="1" dirty="0" smtClean="0"/>
              <a:t>kształcenia</a:t>
            </a:r>
            <a:r>
              <a:rPr lang="pl-PL" dirty="0"/>
              <a:t>, uważając, że jest to proces zmiany postaci ogólnej celów na postać operacyjną. W toku tej zmiany cel kształcenia ulega: </a:t>
            </a:r>
            <a:endParaRPr lang="pl-PL" dirty="0" smtClean="0"/>
          </a:p>
          <a:p>
            <a:pPr marL="514350" indent="-514350">
              <a:buAutoNum type="arabicParenR"/>
            </a:pPr>
            <a:r>
              <a:rPr lang="pl-PL" b="1" dirty="0" smtClean="0"/>
              <a:t>sprecyzowaniu</a:t>
            </a:r>
            <a:r>
              <a:rPr lang="pl-PL" dirty="0" smtClean="0"/>
              <a:t> </a:t>
            </a:r>
            <a:r>
              <a:rPr lang="pl-PL" dirty="0"/>
              <a:t>- sformułowanie operacyjne jest zwykle dokładniejsze, </a:t>
            </a:r>
            <a:r>
              <a:rPr lang="pl-PL" dirty="0" smtClean="0"/>
              <a:t>bardziej </a:t>
            </a:r>
            <a:r>
              <a:rPr lang="pl-PL" dirty="0"/>
              <a:t>przemyślane, </a:t>
            </a:r>
            <a:endParaRPr lang="pl-PL" dirty="0" smtClean="0"/>
          </a:p>
          <a:p>
            <a:pPr marL="514350" indent="-514350">
              <a:buAutoNum type="arabicParenR"/>
            </a:pPr>
            <a:r>
              <a:rPr lang="pl-PL" b="1" dirty="0" smtClean="0"/>
              <a:t>uszczegółowieniu</a:t>
            </a:r>
            <a:r>
              <a:rPr lang="pl-PL" dirty="0" smtClean="0"/>
              <a:t> </a:t>
            </a:r>
            <a:r>
              <a:rPr lang="pl-PL" dirty="0"/>
              <a:t>- opis czynności nie może być tak zwięzły, jak ogólne sformułowanie celu, cele operacyjne są zwykle liczniejsze niż cele ogólne</a:t>
            </a:r>
            <a:r>
              <a:rPr lang="pl-PL" dirty="0" smtClean="0"/>
              <a:t>,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konkretyzacji</a:t>
            </a:r>
            <a:r>
              <a:rPr lang="pl-PL" dirty="0" smtClean="0"/>
              <a:t> </a:t>
            </a:r>
            <a:r>
              <a:rPr lang="pl-PL" dirty="0"/>
              <a:t>- niezbędne jest określenie „sytuacji odniesienia”, w której opanowana czynność ma być wykonana.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53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Taksonomiczne ujęcie </a:t>
            </a:r>
            <a:r>
              <a:rPr lang="pl-PL" sz="2400" b="1" dirty="0"/>
              <a:t>celów </a:t>
            </a:r>
            <a:r>
              <a:rPr lang="pl-PL" sz="2400" b="1" dirty="0" smtClean="0"/>
              <a:t>kształcenia wg. </a:t>
            </a:r>
            <a:r>
              <a:rPr lang="pl-PL" sz="2400" b="1" dirty="0" err="1" smtClean="0"/>
              <a:t>Niemierki</a:t>
            </a:r>
            <a:r>
              <a:rPr lang="pl-PL" sz="2400" b="1" dirty="0" smtClean="0"/>
              <a:t> 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1948857"/>
              </p:ext>
            </p:extLst>
          </p:nvPr>
        </p:nvGraphicFramePr>
        <p:xfrm>
          <a:off x="1415441" y="1703540"/>
          <a:ext cx="10058399" cy="398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92" y="1077239"/>
            <a:ext cx="10649607" cy="601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Piramida taksonomii celów </a:t>
            </a:r>
            <a:r>
              <a:rPr lang="pl-PL" sz="2400" b="1" dirty="0" err="1"/>
              <a:t>Blooma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34451947"/>
              </p:ext>
            </p:extLst>
          </p:nvPr>
        </p:nvGraphicFramePr>
        <p:xfrm>
          <a:off x="1728592" y="1615859"/>
          <a:ext cx="8267178" cy="419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9600" b="1" dirty="0" smtClean="0"/>
              <a:t>Wiedza - </a:t>
            </a:r>
            <a:r>
              <a:rPr lang="pl-PL" sz="8000" dirty="0" smtClean="0"/>
              <a:t>Wyodrębnianie </a:t>
            </a:r>
            <a:r>
              <a:rPr lang="pl-PL" sz="8000" dirty="0"/>
              <a:t>z pamięci wcześniej wyuczonego materiału poprzez przypominanie faktów, terminów, podstawowych pojęć i odpowiedzi. </a:t>
            </a:r>
          </a:p>
          <a:p>
            <a:r>
              <a:rPr lang="pl-PL" sz="8000" dirty="0"/>
              <a:t>Znajomość specyfiki – terminologia, konkretne fakty.</a:t>
            </a:r>
          </a:p>
          <a:p>
            <a:r>
              <a:rPr lang="pl-PL" sz="8000" dirty="0"/>
              <a:t>Znajomość sposobów i metod postępowania – konwencje, trendy i sekwencje (następstwa), klasyfikacje i kategorie, kryteria, metodologia.</a:t>
            </a:r>
          </a:p>
          <a:p>
            <a:r>
              <a:rPr lang="pl-PL" sz="8000" dirty="0"/>
              <a:t>Wiedza o pojęciach ogólnych i abstrakcyjnych na danym obszarze – zasady i uogólnienia, teorie i struktury.</a:t>
            </a:r>
          </a:p>
          <a:p>
            <a:pPr marL="0" indent="0">
              <a:buNone/>
            </a:pPr>
            <a:endParaRPr lang="pl-PL" sz="9600" b="1" dirty="0" smtClean="0"/>
          </a:p>
          <a:p>
            <a:pPr marL="0" indent="0" algn="just">
              <a:buNone/>
            </a:pPr>
            <a:r>
              <a:rPr lang="pl-PL" sz="9600" b="1" dirty="0" smtClean="0"/>
              <a:t>Rozumienie - </a:t>
            </a:r>
            <a:r>
              <a:rPr lang="pl-PL" sz="8000" dirty="0" smtClean="0"/>
              <a:t>Ukazywanie </a:t>
            </a:r>
            <a:r>
              <a:rPr lang="pl-PL" sz="8000" dirty="0"/>
              <a:t>rozumienia faktów poprzez porządkowanie, porównywanie, </a:t>
            </a:r>
            <a:r>
              <a:rPr lang="pl-PL" sz="8000" dirty="0" smtClean="0"/>
              <a:t>tłumaczenie, interpretowanie</a:t>
            </a:r>
            <a:r>
              <a:rPr lang="pl-PL" sz="8000" dirty="0"/>
              <a:t>, opisywanie oraz ustalanie głównych idei. </a:t>
            </a:r>
          </a:p>
          <a:p>
            <a:r>
              <a:rPr lang="pl-PL" sz="8000" dirty="0"/>
              <a:t>Tłumaczenie</a:t>
            </a:r>
          </a:p>
          <a:p>
            <a:r>
              <a:rPr lang="pl-PL" sz="8000" dirty="0"/>
              <a:t>Interpretacja</a:t>
            </a:r>
          </a:p>
          <a:p>
            <a:r>
              <a:rPr lang="pl-PL" sz="8000" dirty="0" smtClean="0"/>
              <a:t>Wnioskowanie</a:t>
            </a:r>
            <a:endParaRPr lang="pl-PL" sz="8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/>
              <a:t>Zastosowanie - </a:t>
            </a:r>
            <a:r>
              <a:rPr lang="pl-PL" sz="2400" dirty="0" smtClean="0"/>
              <a:t>Rozwiązywanie </a:t>
            </a:r>
            <a:r>
              <a:rPr lang="pl-PL" sz="2400" dirty="0"/>
              <a:t>problemów w nowych sytuacjach poprzez zastosowanie nabytej wiedzy, faktów, technik i zasad w inny sposób. </a:t>
            </a:r>
            <a:endParaRPr lang="pl-PL" sz="2400" dirty="0" smtClean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b="1" dirty="0" smtClean="0"/>
              <a:t>Analiza - </a:t>
            </a:r>
            <a:r>
              <a:rPr lang="pl-PL" sz="2400" dirty="0" smtClean="0"/>
              <a:t>Analiza </a:t>
            </a:r>
            <a:r>
              <a:rPr lang="pl-PL" sz="2400" dirty="0"/>
              <a:t>informacji i ich podział na części poprzez rozpoznawanie motywów lub przyczyn. Wyprowadzanie wniosków i dowodów na poparcie twierdzeń. </a:t>
            </a:r>
          </a:p>
          <a:p>
            <a:r>
              <a:rPr lang="pl-PL" sz="2400" dirty="0"/>
              <a:t>Analiza elementów</a:t>
            </a:r>
          </a:p>
          <a:p>
            <a:r>
              <a:rPr lang="pl-PL" sz="2400" dirty="0"/>
              <a:t>Analiza relacji między elementami</a:t>
            </a:r>
          </a:p>
          <a:p>
            <a:r>
              <a:rPr lang="pl-PL" sz="2400" dirty="0"/>
              <a:t>Analiza zasad organizacyjnych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b="1" dirty="0" smtClean="0"/>
              <a:t>Synteza - </a:t>
            </a:r>
            <a:r>
              <a:rPr lang="pl-PL" sz="2400" dirty="0" smtClean="0"/>
              <a:t>Zestawianie </a:t>
            </a:r>
            <a:r>
              <a:rPr lang="pl-PL" sz="2400" dirty="0"/>
              <a:t>wszystkich informacji w innowacyjny sposób poprzez łączenie </a:t>
            </a:r>
            <a:r>
              <a:rPr lang="pl-PL" sz="2400" dirty="0" smtClean="0"/>
              <a:t>elementów w </a:t>
            </a:r>
            <a:r>
              <a:rPr lang="pl-PL" sz="2400" dirty="0"/>
              <a:t>nowe struktury lub proponowanie alternatywnych rozwiązań. </a:t>
            </a:r>
          </a:p>
          <a:p>
            <a:r>
              <a:rPr lang="pl-PL" sz="2400" dirty="0"/>
              <a:t>Tworzenie unikalnej komunikacji</a:t>
            </a:r>
          </a:p>
          <a:p>
            <a:r>
              <a:rPr lang="pl-PL" sz="2400" dirty="0"/>
              <a:t>Tworzenie planu lub proponowanie zestawów działań</a:t>
            </a:r>
          </a:p>
          <a:p>
            <a:r>
              <a:rPr lang="pl-PL" sz="2400" dirty="0"/>
              <a:t>Wyprowadzenie zbioru abstrakcyjnych </a:t>
            </a:r>
            <a:r>
              <a:rPr lang="pl-PL" sz="2400" dirty="0" smtClean="0"/>
              <a:t>relacji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 algn="just">
              <a:buNone/>
            </a:pPr>
            <a:r>
              <a:rPr lang="pl-PL" sz="2400" b="1" dirty="0" smtClean="0"/>
              <a:t>Ewaluacja </a:t>
            </a:r>
            <a:r>
              <a:rPr lang="pl-PL" sz="2400" b="1" dirty="0"/>
              <a:t>(</a:t>
            </a:r>
            <a:r>
              <a:rPr lang="pl-PL" sz="2400" b="1" dirty="0" smtClean="0"/>
              <a:t>Ocena) - </a:t>
            </a:r>
            <a:r>
              <a:rPr lang="pl-PL" sz="2400" dirty="0" smtClean="0"/>
              <a:t>Przedstawianie </a:t>
            </a:r>
            <a:r>
              <a:rPr lang="pl-PL" sz="2400" dirty="0"/>
              <a:t>i obrona opinii poprzez wyrażanie sądów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dirty="0"/>
              <a:t>słuszności pomysłów lub jakości pracy w oparciu o założone cele. </a:t>
            </a:r>
          </a:p>
          <a:p>
            <a:r>
              <a:rPr lang="pl-PL" sz="2400" dirty="0"/>
              <a:t>Ocena w zakresie kryteriów wewnętrznych</a:t>
            </a:r>
          </a:p>
          <a:p>
            <a:r>
              <a:rPr lang="pl-PL" sz="2400" dirty="0"/>
              <a:t>Ocena w zakresie kryteriów zewnętrznych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332</Words>
  <Application>Microsoft Office PowerPoint</Application>
  <PresentationFormat>Niestandardowy</PresentationFormat>
  <Paragraphs>63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Cele kształcenia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14</cp:revision>
  <dcterms:created xsi:type="dcterms:W3CDTF">2018-12-02T13:14:09Z</dcterms:created>
  <dcterms:modified xsi:type="dcterms:W3CDTF">2019-01-22T16:40:53Z</dcterms:modified>
</cp:coreProperties>
</file>